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96" r:id="rId2"/>
  </p:sldMasterIdLst>
  <p:notesMasterIdLst>
    <p:notesMasterId r:id="rId54"/>
  </p:notesMasterIdLst>
  <p:sldIdLst>
    <p:sldId id="256" r:id="rId3"/>
    <p:sldId id="292" r:id="rId4"/>
    <p:sldId id="272" r:id="rId5"/>
    <p:sldId id="271" r:id="rId6"/>
    <p:sldId id="290" r:id="rId7"/>
    <p:sldId id="273" r:id="rId8"/>
    <p:sldId id="269" r:id="rId9"/>
    <p:sldId id="294" r:id="rId10"/>
    <p:sldId id="293" r:id="rId11"/>
    <p:sldId id="270" r:id="rId12"/>
    <p:sldId id="327" r:id="rId13"/>
    <p:sldId id="341" r:id="rId14"/>
    <p:sldId id="342" r:id="rId15"/>
    <p:sldId id="321" r:id="rId16"/>
    <p:sldId id="313" r:id="rId17"/>
    <p:sldId id="319" r:id="rId18"/>
    <p:sldId id="343" r:id="rId19"/>
    <p:sldId id="344" r:id="rId20"/>
    <p:sldId id="345" r:id="rId21"/>
    <p:sldId id="346" r:id="rId22"/>
    <p:sldId id="314" r:id="rId23"/>
    <p:sldId id="351" r:id="rId24"/>
    <p:sldId id="324" r:id="rId25"/>
    <p:sldId id="347" r:id="rId26"/>
    <p:sldId id="348" r:id="rId27"/>
    <p:sldId id="349" r:id="rId28"/>
    <p:sldId id="350" r:id="rId29"/>
    <p:sldId id="352" r:id="rId30"/>
    <p:sldId id="353" r:id="rId31"/>
    <p:sldId id="354" r:id="rId32"/>
    <p:sldId id="355" r:id="rId33"/>
    <p:sldId id="356" r:id="rId34"/>
    <p:sldId id="323" r:id="rId35"/>
    <p:sldId id="322"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12" r:id="rId50"/>
    <p:sldId id="325" r:id="rId51"/>
    <p:sldId id="300" r:id="rId52"/>
    <p:sldId id="264" r:id="rId53"/>
  </p:sldIdLst>
  <p:sldSz cx="24384000" cy="15748000"/>
  <p:notesSz cx="6858000" cy="9144000"/>
  <p:embeddedFontLs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Helvetica Neue" panose="020B0604020202020204" charset="0"/>
      <p:regular r:id="rId61"/>
      <p:bold r:id="rId62"/>
      <p:italic r:id="rId63"/>
      <p:boldItalic r:id="rId64"/>
    </p:embeddedFont>
    <p:embeddedFont>
      <p:font typeface="Helvetica Neue Light" panose="020B0604020202020204" charset="0"/>
      <p:regular r:id="rId65"/>
      <p:bold r:id="rId66"/>
      <p:italic r:id="rId67"/>
      <p:boldItalic r:id="rId68"/>
    </p:embeddedFont>
    <p:embeddedFont>
      <p:font typeface="Lucida Sans Unicode" panose="020B0602030504020204" pitchFamily="34" charset="0"/>
      <p:regular r:id="rId69"/>
    </p:embeddedFont>
    <p:embeddedFont>
      <p:font typeface="Trebuchet MS" panose="020B060302020202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5620ED2F-E471-4E5A-B975-D72FA0D81F17}">
          <p14:sldIdLst>
            <p14:sldId id="256"/>
            <p14:sldId id="292"/>
            <p14:sldId id="272"/>
            <p14:sldId id="271"/>
            <p14:sldId id="290"/>
            <p14:sldId id="273"/>
            <p14:sldId id="269"/>
            <p14:sldId id="294"/>
            <p14:sldId id="293"/>
            <p14:sldId id="270"/>
            <p14:sldId id="327"/>
            <p14:sldId id="341"/>
            <p14:sldId id="342"/>
            <p14:sldId id="321"/>
            <p14:sldId id="313"/>
            <p14:sldId id="319"/>
            <p14:sldId id="343"/>
            <p14:sldId id="344"/>
            <p14:sldId id="345"/>
            <p14:sldId id="346"/>
            <p14:sldId id="314"/>
            <p14:sldId id="351"/>
            <p14:sldId id="324"/>
            <p14:sldId id="347"/>
            <p14:sldId id="348"/>
            <p14:sldId id="349"/>
            <p14:sldId id="350"/>
            <p14:sldId id="352"/>
            <p14:sldId id="353"/>
            <p14:sldId id="354"/>
            <p14:sldId id="355"/>
            <p14:sldId id="356"/>
            <p14:sldId id="323"/>
            <p14:sldId id="322"/>
            <p14:sldId id="328"/>
            <p14:sldId id="329"/>
            <p14:sldId id="330"/>
            <p14:sldId id="331"/>
            <p14:sldId id="332"/>
            <p14:sldId id="333"/>
            <p14:sldId id="334"/>
            <p14:sldId id="335"/>
            <p14:sldId id="336"/>
            <p14:sldId id="337"/>
            <p14:sldId id="338"/>
            <p14:sldId id="339"/>
            <p14:sldId id="340"/>
          </p14:sldIdLst>
        </p14:section>
        <p14:section name="Sección sin título" id="{E9804C5C-0490-49E6-B2A1-6E009BA9D567}">
          <p14:sldIdLst>
            <p14:sldId id="312"/>
            <p14:sldId id="325"/>
            <p14:sldId id="300"/>
            <p14:sldId id="264"/>
          </p14:sldIdLst>
        </p14:section>
      </p14:sectionLst>
    </p:ex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08" autoAdjust="0"/>
    <p:restoredTop sz="96357" autoAdjust="0"/>
  </p:normalViewPr>
  <p:slideViewPr>
    <p:cSldViewPr snapToGrid="0">
      <p:cViewPr varScale="1">
        <p:scale>
          <a:sx n="30" d="100"/>
          <a:sy n="30" d="100"/>
        </p:scale>
        <p:origin x="1476" y="78"/>
      </p:cViewPr>
      <p:guideLst>
        <p:guide orient="horz" pos="4960"/>
        <p:guide pos="76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025348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66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58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950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012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057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17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591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7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517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732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29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66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15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383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57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612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886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257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17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54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265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482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815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074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5715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617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92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105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478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201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248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397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7187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503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819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861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690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335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4119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709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0382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2435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36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018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494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049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33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55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212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24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047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2521B-130E-F476-79C2-29B56942B009}"/>
              </a:ext>
            </a:extLst>
          </p:cNvPr>
          <p:cNvSpPr>
            <a:spLocks noGrp="1"/>
          </p:cNvSpPr>
          <p:nvPr>
            <p:ph type="ctrTitle"/>
          </p:nvPr>
        </p:nvSpPr>
        <p:spPr>
          <a:xfrm>
            <a:off x="3048000" y="2577278"/>
            <a:ext cx="18288000" cy="5482637"/>
          </a:xfrm>
        </p:spPr>
        <p:txBody>
          <a:bodyPr anchor="b"/>
          <a:lstStyle>
            <a:lvl1pPr algn="ctr">
              <a:defRPr sz="12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17A22E4-1926-0779-1D59-9383E905B4B1}"/>
              </a:ext>
            </a:extLst>
          </p:cNvPr>
          <p:cNvSpPr>
            <a:spLocks noGrp="1"/>
          </p:cNvSpPr>
          <p:nvPr>
            <p:ph type="subTitle" idx="1"/>
          </p:nvPr>
        </p:nvSpPr>
        <p:spPr>
          <a:xfrm>
            <a:off x="3048000" y="8271347"/>
            <a:ext cx="18288000" cy="3802120"/>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DE963A5-D4F8-A1D6-75A1-FB23D8F95BF5}"/>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8FC120B4-1CAA-229D-90AC-BC53C63186A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D81CFC3-4F84-9092-5E2B-64BD22D2CB6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0232312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D55B3-65EF-D4D0-3260-9EAF7703E0D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716B8D8-A81E-7428-6FFF-3D7425D886C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7C14EBC-BD4A-0F87-DF4F-400C55DB4726}"/>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414BF956-80C8-FD2B-9C09-24BCFB755AB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55F0A4-109B-382A-F1AE-4B90898705E4}"/>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628291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BACC0B-9073-9F64-D364-0395C611B4B0}"/>
              </a:ext>
            </a:extLst>
          </p:cNvPr>
          <p:cNvSpPr>
            <a:spLocks noGrp="1"/>
          </p:cNvSpPr>
          <p:nvPr>
            <p:ph type="title" orient="vert"/>
          </p:nvPr>
        </p:nvSpPr>
        <p:spPr>
          <a:xfrm>
            <a:off x="17449800" y="838435"/>
            <a:ext cx="5257800" cy="13345702"/>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561F7D8-2B73-C922-805F-ADC1D220A4C3}"/>
              </a:ext>
            </a:extLst>
          </p:cNvPr>
          <p:cNvSpPr>
            <a:spLocks noGrp="1"/>
          </p:cNvSpPr>
          <p:nvPr>
            <p:ph type="body" orient="vert" idx="1"/>
          </p:nvPr>
        </p:nvSpPr>
        <p:spPr>
          <a:xfrm>
            <a:off x="1676400" y="838435"/>
            <a:ext cx="15468600" cy="1334570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368CF1-7812-B970-2A91-5E87B3917E6F}"/>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E55EA4CF-E93D-D6A9-B0C7-454D0A0B07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5F34715-8069-929E-E2BB-0370BA1ECBE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6208369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type="tx">
  <p:cSld name="1_En blanco">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472743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2521B-130E-F476-79C2-29B56942B009}"/>
              </a:ext>
            </a:extLst>
          </p:cNvPr>
          <p:cNvSpPr>
            <a:spLocks noGrp="1"/>
          </p:cNvSpPr>
          <p:nvPr>
            <p:ph type="ctrTitle"/>
          </p:nvPr>
        </p:nvSpPr>
        <p:spPr>
          <a:xfrm>
            <a:off x="3048000" y="2577278"/>
            <a:ext cx="18288000" cy="5482637"/>
          </a:xfrm>
        </p:spPr>
        <p:txBody>
          <a:bodyPr anchor="b"/>
          <a:lstStyle>
            <a:lvl1pPr algn="ctr">
              <a:defRPr sz="12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17A22E4-1926-0779-1D59-9383E905B4B1}"/>
              </a:ext>
            </a:extLst>
          </p:cNvPr>
          <p:cNvSpPr>
            <a:spLocks noGrp="1"/>
          </p:cNvSpPr>
          <p:nvPr>
            <p:ph type="subTitle" idx="1"/>
          </p:nvPr>
        </p:nvSpPr>
        <p:spPr>
          <a:xfrm>
            <a:off x="3048000" y="8271347"/>
            <a:ext cx="18288000" cy="3802120"/>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DE963A5-D4F8-A1D6-75A1-FB23D8F95BF5}"/>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8FC120B4-1CAA-229D-90AC-BC53C63186A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D81CFC3-4F84-9092-5E2B-64BD22D2CB6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9165199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5EB7A-1F21-2418-62AC-CA4A743B7CB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7C89E25-7328-35AA-9CFE-35D6D3A66FC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CE1BA85-CF4C-FDE5-B1D5-FFD9CDF25C7F}"/>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D1AE8223-8D9C-B962-1887-80EFDBCBFDA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7602EE9-DFC0-F878-8A15-6F126840D77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09523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A2C13-AAB2-73A3-76B8-33BE45F3AD96}"/>
              </a:ext>
            </a:extLst>
          </p:cNvPr>
          <p:cNvSpPr>
            <a:spLocks noGrp="1"/>
          </p:cNvSpPr>
          <p:nvPr>
            <p:ph type="title"/>
          </p:nvPr>
        </p:nvSpPr>
        <p:spPr>
          <a:xfrm>
            <a:off x="1663700" y="3926066"/>
            <a:ext cx="21031200" cy="6550729"/>
          </a:xfrm>
        </p:spPr>
        <p:txBody>
          <a:bodyPr anchor="b"/>
          <a:lstStyle>
            <a:lvl1pPr>
              <a:defRPr sz="12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9E03063-67A0-6808-725D-BEAC92339F7F}"/>
              </a:ext>
            </a:extLst>
          </p:cNvPr>
          <p:cNvSpPr>
            <a:spLocks noGrp="1"/>
          </p:cNvSpPr>
          <p:nvPr>
            <p:ph type="body" idx="1"/>
          </p:nvPr>
        </p:nvSpPr>
        <p:spPr>
          <a:xfrm>
            <a:off x="1663700" y="10538768"/>
            <a:ext cx="21031200" cy="34448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1EA52DE-8F35-9648-81CF-66A17D590D51}"/>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07FF828C-0734-1462-0CC1-69DA6302926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3CD138-D897-A033-BB6E-D3E6268F768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8836785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D329A-D374-07E1-DBC9-FCBC98980D3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C310233-9615-1721-A240-F1A50C3BB261}"/>
              </a:ext>
            </a:extLst>
          </p:cNvPr>
          <p:cNvSpPr>
            <a:spLocks noGrp="1"/>
          </p:cNvSpPr>
          <p:nvPr>
            <p:ph sz="half" idx="1"/>
          </p:nvPr>
        </p:nvSpPr>
        <p:spPr>
          <a:xfrm>
            <a:off x="1676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C40CCD2-8E3A-5D1B-E8E4-99F7B415C99E}"/>
              </a:ext>
            </a:extLst>
          </p:cNvPr>
          <p:cNvSpPr>
            <a:spLocks noGrp="1"/>
          </p:cNvSpPr>
          <p:nvPr>
            <p:ph sz="half" idx="2"/>
          </p:nvPr>
        </p:nvSpPr>
        <p:spPr>
          <a:xfrm>
            <a:off x="12344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5D5CDAA-88C1-26D2-F00B-6996B570234B}"/>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6" name="Marcador de pie de página 5">
            <a:extLst>
              <a:ext uri="{FF2B5EF4-FFF2-40B4-BE49-F238E27FC236}">
                <a16:creationId xmlns:a16="http://schemas.microsoft.com/office/drawing/2014/main" id="{817D0999-3DC9-32C2-AD3C-918001321D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55C66E3-812B-501E-6938-2B295BDA2E98}"/>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90297712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8FAA2-24C4-4FFA-0199-E2FAAF56AAD1}"/>
              </a:ext>
            </a:extLst>
          </p:cNvPr>
          <p:cNvSpPr>
            <a:spLocks noGrp="1"/>
          </p:cNvSpPr>
          <p:nvPr>
            <p:ph type="title"/>
          </p:nvPr>
        </p:nvSpPr>
        <p:spPr>
          <a:xfrm>
            <a:off x="1679576" y="838437"/>
            <a:ext cx="21031200" cy="3043885"/>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C4EAB-C87E-D960-B39E-2A0B7BD70600}"/>
              </a:ext>
            </a:extLst>
          </p:cNvPr>
          <p:cNvSpPr>
            <a:spLocks noGrp="1"/>
          </p:cNvSpPr>
          <p:nvPr>
            <p:ph type="body" idx="1"/>
          </p:nvPr>
        </p:nvSpPr>
        <p:spPr>
          <a:xfrm>
            <a:off x="1679577" y="3860448"/>
            <a:ext cx="10315574"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C33C05-48C4-E532-7DD1-FD22E758459C}"/>
              </a:ext>
            </a:extLst>
          </p:cNvPr>
          <p:cNvSpPr>
            <a:spLocks noGrp="1"/>
          </p:cNvSpPr>
          <p:nvPr>
            <p:ph sz="half" idx="2"/>
          </p:nvPr>
        </p:nvSpPr>
        <p:spPr>
          <a:xfrm>
            <a:off x="1679577" y="5752394"/>
            <a:ext cx="10315574"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88E393A-0C1B-0DD5-2AC6-3DB6C04BFEBA}"/>
              </a:ext>
            </a:extLst>
          </p:cNvPr>
          <p:cNvSpPr>
            <a:spLocks noGrp="1"/>
          </p:cNvSpPr>
          <p:nvPr>
            <p:ph type="body" sz="quarter" idx="3"/>
          </p:nvPr>
        </p:nvSpPr>
        <p:spPr>
          <a:xfrm>
            <a:off x="12344400" y="3860448"/>
            <a:ext cx="10366376"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2C7EC4-2F44-D747-2A24-848F2F9DBF60}"/>
              </a:ext>
            </a:extLst>
          </p:cNvPr>
          <p:cNvSpPr>
            <a:spLocks noGrp="1"/>
          </p:cNvSpPr>
          <p:nvPr>
            <p:ph sz="quarter" idx="4"/>
          </p:nvPr>
        </p:nvSpPr>
        <p:spPr>
          <a:xfrm>
            <a:off x="12344400" y="5752394"/>
            <a:ext cx="10366376"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8918D84-AEF8-1795-3C52-2A09CF650A2F}"/>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8" name="Marcador de pie de página 7">
            <a:extLst>
              <a:ext uri="{FF2B5EF4-FFF2-40B4-BE49-F238E27FC236}">
                <a16:creationId xmlns:a16="http://schemas.microsoft.com/office/drawing/2014/main" id="{13EE05A3-2C78-7CBF-CCF3-3187D3584306}"/>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C78D0F-0415-1644-62F3-C7DBDF960A80}"/>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0131500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C590B-E179-D1DC-11C1-121381E7F3D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70ED680-13A9-7D61-9F33-FEF05D88FF34}"/>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4" name="Marcador de pie de página 3">
            <a:extLst>
              <a:ext uri="{FF2B5EF4-FFF2-40B4-BE49-F238E27FC236}">
                <a16:creationId xmlns:a16="http://schemas.microsoft.com/office/drawing/2014/main" id="{876B8E89-1122-C805-13D3-AC9C3F23E54E}"/>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20247290-17F5-0739-8C37-4F64E2E9DDA2}"/>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17118709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02CB57D-AD91-4246-AEC7-420F816DE103}"/>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3" name="Marcador de pie de página 2">
            <a:extLst>
              <a:ext uri="{FF2B5EF4-FFF2-40B4-BE49-F238E27FC236}">
                <a16:creationId xmlns:a16="http://schemas.microsoft.com/office/drawing/2014/main" id="{DE446DAE-95FA-009E-CC47-C95A41E1FD8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6B313A9-3226-AD93-A2C6-AD51CC3C8F8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16315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5EB7A-1F21-2418-62AC-CA4A743B7CB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7C89E25-7328-35AA-9CFE-35D6D3A66FC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CE1BA85-CF4C-FDE5-B1D5-FFD9CDF25C7F}"/>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D1AE8223-8D9C-B962-1887-80EFDBCBFDA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7602EE9-DFC0-F878-8A15-6F126840D77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51949347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AC7A8-D97D-7BF2-C709-478B40EBC748}"/>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6DC4CF9-097F-E474-6334-AE45A60F3DF4}"/>
              </a:ext>
            </a:extLst>
          </p:cNvPr>
          <p:cNvSpPr>
            <a:spLocks noGrp="1"/>
          </p:cNvSpPr>
          <p:nvPr>
            <p:ph idx="1"/>
          </p:nvPr>
        </p:nvSpPr>
        <p:spPr>
          <a:xfrm>
            <a:off x="10366376" y="2267422"/>
            <a:ext cx="12344400" cy="11191287"/>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594CDC9-0A47-11A9-C869-18B487238E7E}"/>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D6DC97-C50A-BC00-B537-98BD9FA17305}"/>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6" name="Marcador de pie de página 5">
            <a:extLst>
              <a:ext uri="{FF2B5EF4-FFF2-40B4-BE49-F238E27FC236}">
                <a16:creationId xmlns:a16="http://schemas.microsoft.com/office/drawing/2014/main" id="{DD58105C-F68F-2B87-9F52-3E657ABD47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D119A49-5F04-1084-B58D-3F6B41EF805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06292828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84276-D5D4-5297-B964-54FA2EE8305F}"/>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B8A739C-6D84-8D9B-2503-4F43E3C2A92F}"/>
              </a:ext>
            </a:extLst>
          </p:cNvPr>
          <p:cNvSpPr>
            <a:spLocks noGrp="1"/>
          </p:cNvSpPr>
          <p:nvPr>
            <p:ph type="pic" idx="1"/>
          </p:nvPr>
        </p:nvSpPr>
        <p:spPr>
          <a:xfrm>
            <a:off x="10366376" y="2267422"/>
            <a:ext cx="12344400" cy="11191287"/>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FF996159-5780-0C3F-43B7-BBF241E0D9E8}"/>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91DEAA3-7812-47FA-3405-E8A3795A001A}"/>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6" name="Marcador de pie de página 5">
            <a:extLst>
              <a:ext uri="{FF2B5EF4-FFF2-40B4-BE49-F238E27FC236}">
                <a16:creationId xmlns:a16="http://schemas.microsoft.com/office/drawing/2014/main" id="{76ABE70D-1CC3-83B4-FA71-5BB907C604B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A9632DF-E794-5109-FAE6-78D57A69F68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410129419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D55B3-65EF-D4D0-3260-9EAF7703E0D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716B8D8-A81E-7428-6FFF-3D7425D886C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7C14EBC-BD4A-0F87-DF4F-400C55DB4726}"/>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414BF956-80C8-FD2B-9C09-24BCFB755AB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55F0A4-109B-382A-F1AE-4B90898705E4}"/>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65693080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BACC0B-9073-9F64-D364-0395C611B4B0}"/>
              </a:ext>
            </a:extLst>
          </p:cNvPr>
          <p:cNvSpPr>
            <a:spLocks noGrp="1"/>
          </p:cNvSpPr>
          <p:nvPr>
            <p:ph type="title" orient="vert"/>
          </p:nvPr>
        </p:nvSpPr>
        <p:spPr>
          <a:xfrm>
            <a:off x="17449800" y="838435"/>
            <a:ext cx="5257800" cy="13345702"/>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561F7D8-2B73-C922-805F-ADC1D220A4C3}"/>
              </a:ext>
            </a:extLst>
          </p:cNvPr>
          <p:cNvSpPr>
            <a:spLocks noGrp="1"/>
          </p:cNvSpPr>
          <p:nvPr>
            <p:ph type="body" orient="vert" idx="1"/>
          </p:nvPr>
        </p:nvSpPr>
        <p:spPr>
          <a:xfrm>
            <a:off x="1676400" y="838435"/>
            <a:ext cx="15468600" cy="1334570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368CF1-7812-B970-2A91-5E87B3917E6F}"/>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E55EA4CF-E93D-D6A9-B0C7-454D0A0B07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5F34715-8069-929E-E2BB-0370BA1ECBE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55429274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n blanco" type="tx" preserve="1">
  <p:cSld name="1_En blanco">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12561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A2C13-AAB2-73A3-76B8-33BE45F3AD96}"/>
              </a:ext>
            </a:extLst>
          </p:cNvPr>
          <p:cNvSpPr>
            <a:spLocks noGrp="1"/>
          </p:cNvSpPr>
          <p:nvPr>
            <p:ph type="title"/>
          </p:nvPr>
        </p:nvSpPr>
        <p:spPr>
          <a:xfrm>
            <a:off x="1663700" y="3926066"/>
            <a:ext cx="21031200" cy="6550729"/>
          </a:xfrm>
        </p:spPr>
        <p:txBody>
          <a:bodyPr anchor="b"/>
          <a:lstStyle>
            <a:lvl1pPr>
              <a:defRPr sz="12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9E03063-67A0-6808-725D-BEAC92339F7F}"/>
              </a:ext>
            </a:extLst>
          </p:cNvPr>
          <p:cNvSpPr>
            <a:spLocks noGrp="1"/>
          </p:cNvSpPr>
          <p:nvPr>
            <p:ph type="body" idx="1"/>
          </p:nvPr>
        </p:nvSpPr>
        <p:spPr>
          <a:xfrm>
            <a:off x="1663700" y="10538768"/>
            <a:ext cx="21031200" cy="34448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1EA52DE-8F35-9648-81CF-66A17D590D51}"/>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07FF828C-0734-1462-0CC1-69DA6302926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3CD138-D897-A033-BB6E-D3E6268F768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641054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D329A-D374-07E1-DBC9-FCBC98980D3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C310233-9615-1721-A240-F1A50C3BB261}"/>
              </a:ext>
            </a:extLst>
          </p:cNvPr>
          <p:cNvSpPr>
            <a:spLocks noGrp="1"/>
          </p:cNvSpPr>
          <p:nvPr>
            <p:ph sz="half" idx="1"/>
          </p:nvPr>
        </p:nvSpPr>
        <p:spPr>
          <a:xfrm>
            <a:off x="1676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C40CCD2-8E3A-5D1B-E8E4-99F7B415C99E}"/>
              </a:ext>
            </a:extLst>
          </p:cNvPr>
          <p:cNvSpPr>
            <a:spLocks noGrp="1"/>
          </p:cNvSpPr>
          <p:nvPr>
            <p:ph sz="half" idx="2"/>
          </p:nvPr>
        </p:nvSpPr>
        <p:spPr>
          <a:xfrm>
            <a:off x="12344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5D5CDAA-88C1-26D2-F00B-6996B570234B}"/>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6" name="Marcador de pie de página 5">
            <a:extLst>
              <a:ext uri="{FF2B5EF4-FFF2-40B4-BE49-F238E27FC236}">
                <a16:creationId xmlns:a16="http://schemas.microsoft.com/office/drawing/2014/main" id="{817D0999-3DC9-32C2-AD3C-918001321D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55C66E3-812B-501E-6938-2B295BDA2E98}"/>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702711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8FAA2-24C4-4FFA-0199-E2FAAF56AAD1}"/>
              </a:ext>
            </a:extLst>
          </p:cNvPr>
          <p:cNvSpPr>
            <a:spLocks noGrp="1"/>
          </p:cNvSpPr>
          <p:nvPr>
            <p:ph type="title"/>
          </p:nvPr>
        </p:nvSpPr>
        <p:spPr>
          <a:xfrm>
            <a:off x="1679576" y="838437"/>
            <a:ext cx="21031200" cy="3043885"/>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C4EAB-C87E-D960-B39E-2A0B7BD70600}"/>
              </a:ext>
            </a:extLst>
          </p:cNvPr>
          <p:cNvSpPr>
            <a:spLocks noGrp="1"/>
          </p:cNvSpPr>
          <p:nvPr>
            <p:ph type="body" idx="1"/>
          </p:nvPr>
        </p:nvSpPr>
        <p:spPr>
          <a:xfrm>
            <a:off x="1679577" y="3860448"/>
            <a:ext cx="10315574"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C33C05-48C4-E532-7DD1-FD22E758459C}"/>
              </a:ext>
            </a:extLst>
          </p:cNvPr>
          <p:cNvSpPr>
            <a:spLocks noGrp="1"/>
          </p:cNvSpPr>
          <p:nvPr>
            <p:ph sz="half" idx="2"/>
          </p:nvPr>
        </p:nvSpPr>
        <p:spPr>
          <a:xfrm>
            <a:off x="1679577" y="5752394"/>
            <a:ext cx="10315574"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88E393A-0C1B-0DD5-2AC6-3DB6C04BFEBA}"/>
              </a:ext>
            </a:extLst>
          </p:cNvPr>
          <p:cNvSpPr>
            <a:spLocks noGrp="1"/>
          </p:cNvSpPr>
          <p:nvPr>
            <p:ph type="body" sz="quarter" idx="3"/>
          </p:nvPr>
        </p:nvSpPr>
        <p:spPr>
          <a:xfrm>
            <a:off x="12344400" y="3860448"/>
            <a:ext cx="10366376"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2C7EC4-2F44-D747-2A24-848F2F9DBF60}"/>
              </a:ext>
            </a:extLst>
          </p:cNvPr>
          <p:cNvSpPr>
            <a:spLocks noGrp="1"/>
          </p:cNvSpPr>
          <p:nvPr>
            <p:ph sz="quarter" idx="4"/>
          </p:nvPr>
        </p:nvSpPr>
        <p:spPr>
          <a:xfrm>
            <a:off x="12344400" y="5752394"/>
            <a:ext cx="10366376"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8918D84-AEF8-1795-3C52-2A09CF650A2F}"/>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8" name="Marcador de pie de página 7">
            <a:extLst>
              <a:ext uri="{FF2B5EF4-FFF2-40B4-BE49-F238E27FC236}">
                <a16:creationId xmlns:a16="http://schemas.microsoft.com/office/drawing/2014/main" id="{13EE05A3-2C78-7CBF-CCF3-3187D3584306}"/>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C78D0F-0415-1644-62F3-C7DBDF960A80}"/>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41988039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C590B-E179-D1DC-11C1-121381E7F3D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70ED680-13A9-7D61-9F33-FEF05D88FF34}"/>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4" name="Marcador de pie de página 3">
            <a:extLst>
              <a:ext uri="{FF2B5EF4-FFF2-40B4-BE49-F238E27FC236}">
                <a16:creationId xmlns:a16="http://schemas.microsoft.com/office/drawing/2014/main" id="{876B8E89-1122-C805-13D3-AC9C3F23E54E}"/>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20247290-17F5-0739-8C37-4F64E2E9DDA2}"/>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5980769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02CB57D-AD91-4246-AEC7-420F816DE103}"/>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3" name="Marcador de pie de página 2">
            <a:extLst>
              <a:ext uri="{FF2B5EF4-FFF2-40B4-BE49-F238E27FC236}">
                <a16:creationId xmlns:a16="http://schemas.microsoft.com/office/drawing/2014/main" id="{DE446DAE-95FA-009E-CC47-C95A41E1FD8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6B313A9-3226-AD93-A2C6-AD51CC3C8F8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49054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AC7A8-D97D-7BF2-C709-478B40EBC748}"/>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6DC4CF9-097F-E474-6334-AE45A60F3DF4}"/>
              </a:ext>
            </a:extLst>
          </p:cNvPr>
          <p:cNvSpPr>
            <a:spLocks noGrp="1"/>
          </p:cNvSpPr>
          <p:nvPr>
            <p:ph idx="1"/>
          </p:nvPr>
        </p:nvSpPr>
        <p:spPr>
          <a:xfrm>
            <a:off x="10366376" y="2267422"/>
            <a:ext cx="12344400" cy="11191287"/>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594CDC9-0A47-11A9-C869-18B487238E7E}"/>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D6DC97-C50A-BC00-B537-98BD9FA17305}"/>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6" name="Marcador de pie de página 5">
            <a:extLst>
              <a:ext uri="{FF2B5EF4-FFF2-40B4-BE49-F238E27FC236}">
                <a16:creationId xmlns:a16="http://schemas.microsoft.com/office/drawing/2014/main" id="{DD58105C-F68F-2B87-9F52-3E657ABD47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D119A49-5F04-1084-B58D-3F6B41EF805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779653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84276-D5D4-5297-B964-54FA2EE8305F}"/>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B8A739C-6D84-8D9B-2503-4F43E3C2A92F}"/>
              </a:ext>
            </a:extLst>
          </p:cNvPr>
          <p:cNvSpPr>
            <a:spLocks noGrp="1"/>
          </p:cNvSpPr>
          <p:nvPr>
            <p:ph type="pic" idx="1"/>
          </p:nvPr>
        </p:nvSpPr>
        <p:spPr>
          <a:xfrm>
            <a:off x="10366376" y="2267422"/>
            <a:ext cx="12344400" cy="11191287"/>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FF996159-5780-0C3F-43B7-BBF241E0D9E8}"/>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91DEAA3-7812-47FA-3405-E8A3795A001A}"/>
              </a:ext>
            </a:extLst>
          </p:cNvPr>
          <p:cNvSpPr>
            <a:spLocks noGrp="1"/>
          </p:cNvSpPr>
          <p:nvPr>
            <p:ph type="dt" sz="half" idx="10"/>
          </p:nvPr>
        </p:nvSpPr>
        <p:spPr/>
        <p:txBody>
          <a:bodyPr/>
          <a:lstStyle/>
          <a:p>
            <a:fld id="{196236CE-4F32-411D-8DB2-418E67E4A3BB}" type="datetimeFigureOut">
              <a:rPr lang="es-CO" smtClean="0"/>
              <a:t>12/12/2022</a:t>
            </a:fld>
            <a:endParaRPr lang="es-CO"/>
          </a:p>
        </p:txBody>
      </p:sp>
      <p:sp>
        <p:nvSpPr>
          <p:cNvPr id="6" name="Marcador de pie de página 5">
            <a:extLst>
              <a:ext uri="{FF2B5EF4-FFF2-40B4-BE49-F238E27FC236}">
                <a16:creationId xmlns:a16="http://schemas.microsoft.com/office/drawing/2014/main" id="{76ABE70D-1CC3-83B4-FA71-5BB907C604B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A9632DF-E794-5109-FAE6-78D57A69F68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2094174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D5AF46-28BA-D31A-4C1E-FDDDCAEF6F8D}"/>
              </a:ext>
            </a:extLst>
          </p:cNvPr>
          <p:cNvSpPr>
            <a:spLocks noGrp="1"/>
          </p:cNvSpPr>
          <p:nvPr>
            <p:ph type="title"/>
          </p:nvPr>
        </p:nvSpPr>
        <p:spPr>
          <a:xfrm>
            <a:off x="1676400" y="838437"/>
            <a:ext cx="21031200" cy="304388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7D08F8F-1FFA-7EB9-A94C-171B59D4A80B}"/>
              </a:ext>
            </a:extLst>
          </p:cNvPr>
          <p:cNvSpPr>
            <a:spLocks noGrp="1"/>
          </p:cNvSpPr>
          <p:nvPr>
            <p:ph type="body" idx="1"/>
          </p:nvPr>
        </p:nvSpPr>
        <p:spPr>
          <a:xfrm>
            <a:off x="1676400" y="4192176"/>
            <a:ext cx="21031200" cy="999196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B35D839-4E29-D6A2-51E2-5E6AD7EA5B55}"/>
              </a:ext>
            </a:extLst>
          </p:cNvPr>
          <p:cNvSpPr>
            <a:spLocks noGrp="1"/>
          </p:cNvSpPr>
          <p:nvPr>
            <p:ph type="dt" sz="half" idx="2"/>
          </p:nvPr>
        </p:nvSpPr>
        <p:spPr>
          <a:xfrm>
            <a:off x="1676400" y="14596064"/>
            <a:ext cx="5486400" cy="838435"/>
          </a:xfrm>
          <a:prstGeom prst="rect">
            <a:avLst/>
          </a:prstGeom>
        </p:spPr>
        <p:txBody>
          <a:bodyPr vert="horz" lIns="91440" tIns="45720" rIns="91440" bIns="45720" rtlCol="0" anchor="ctr"/>
          <a:lstStyle>
            <a:lvl1pPr algn="l">
              <a:defRPr sz="2400">
                <a:solidFill>
                  <a:schemeClr val="tx1">
                    <a:tint val="75000"/>
                  </a:schemeClr>
                </a:solidFill>
              </a:defRPr>
            </a:lvl1p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F2933762-5A4F-F3E0-8FBA-8572666E4163}"/>
              </a:ext>
            </a:extLst>
          </p:cNvPr>
          <p:cNvSpPr>
            <a:spLocks noGrp="1"/>
          </p:cNvSpPr>
          <p:nvPr>
            <p:ph type="ftr" sz="quarter" idx="3"/>
          </p:nvPr>
        </p:nvSpPr>
        <p:spPr>
          <a:xfrm>
            <a:off x="8077200" y="14596064"/>
            <a:ext cx="8229600" cy="838435"/>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132B89C-4A4B-EE38-199D-648DD1ABB581}"/>
              </a:ext>
            </a:extLst>
          </p:cNvPr>
          <p:cNvSpPr>
            <a:spLocks noGrp="1"/>
          </p:cNvSpPr>
          <p:nvPr>
            <p:ph type="sldNum" sz="quarter" idx="4"/>
          </p:nvPr>
        </p:nvSpPr>
        <p:spPr>
          <a:xfrm>
            <a:off x="17221200" y="14596064"/>
            <a:ext cx="5486400" cy="838435"/>
          </a:xfrm>
          <a:prstGeom prst="rect">
            <a:avLst/>
          </a:prstGeom>
        </p:spPr>
        <p:txBody>
          <a:bodyPr vert="horz" lIns="91440" tIns="45720" rIns="91440" bIns="45720" rtlCol="0" anchor="ctr"/>
          <a:lstStyle>
            <a:lvl1pPr algn="r">
              <a:defRPr sz="2400">
                <a:solidFill>
                  <a:schemeClr val="tx1">
                    <a:tint val="75000"/>
                  </a:schemeClr>
                </a:solidFill>
              </a:defRPr>
            </a:lvl1p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995845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CO"/>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D5AF46-28BA-D31A-4C1E-FDDDCAEF6F8D}"/>
              </a:ext>
            </a:extLst>
          </p:cNvPr>
          <p:cNvSpPr>
            <a:spLocks noGrp="1"/>
          </p:cNvSpPr>
          <p:nvPr>
            <p:ph type="title"/>
          </p:nvPr>
        </p:nvSpPr>
        <p:spPr>
          <a:xfrm>
            <a:off x="1676400" y="838437"/>
            <a:ext cx="21031200" cy="304388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7D08F8F-1FFA-7EB9-A94C-171B59D4A80B}"/>
              </a:ext>
            </a:extLst>
          </p:cNvPr>
          <p:cNvSpPr>
            <a:spLocks noGrp="1"/>
          </p:cNvSpPr>
          <p:nvPr>
            <p:ph type="body" idx="1"/>
          </p:nvPr>
        </p:nvSpPr>
        <p:spPr>
          <a:xfrm>
            <a:off x="1676400" y="4192176"/>
            <a:ext cx="21031200" cy="999196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B35D839-4E29-D6A2-51E2-5E6AD7EA5B55}"/>
              </a:ext>
            </a:extLst>
          </p:cNvPr>
          <p:cNvSpPr>
            <a:spLocks noGrp="1"/>
          </p:cNvSpPr>
          <p:nvPr>
            <p:ph type="dt" sz="half" idx="2"/>
          </p:nvPr>
        </p:nvSpPr>
        <p:spPr>
          <a:xfrm>
            <a:off x="1676400" y="14596064"/>
            <a:ext cx="5486400" cy="838435"/>
          </a:xfrm>
          <a:prstGeom prst="rect">
            <a:avLst/>
          </a:prstGeom>
        </p:spPr>
        <p:txBody>
          <a:bodyPr vert="horz" lIns="91440" tIns="45720" rIns="91440" bIns="45720" rtlCol="0" anchor="ctr"/>
          <a:lstStyle>
            <a:lvl1pPr algn="l">
              <a:defRPr sz="2400">
                <a:solidFill>
                  <a:schemeClr val="tx1">
                    <a:tint val="75000"/>
                  </a:schemeClr>
                </a:solidFill>
              </a:defRPr>
            </a:lvl1pPr>
          </a:lstStyle>
          <a:p>
            <a:fld id="{196236CE-4F32-411D-8DB2-418E67E4A3BB}" type="datetimeFigureOut">
              <a:rPr lang="es-CO" smtClean="0"/>
              <a:t>12/12/2022</a:t>
            </a:fld>
            <a:endParaRPr lang="es-CO"/>
          </a:p>
        </p:txBody>
      </p:sp>
      <p:sp>
        <p:nvSpPr>
          <p:cNvPr id="5" name="Marcador de pie de página 4">
            <a:extLst>
              <a:ext uri="{FF2B5EF4-FFF2-40B4-BE49-F238E27FC236}">
                <a16:creationId xmlns:a16="http://schemas.microsoft.com/office/drawing/2014/main" id="{F2933762-5A4F-F3E0-8FBA-8572666E4163}"/>
              </a:ext>
            </a:extLst>
          </p:cNvPr>
          <p:cNvSpPr>
            <a:spLocks noGrp="1"/>
          </p:cNvSpPr>
          <p:nvPr>
            <p:ph type="ftr" sz="quarter" idx="3"/>
          </p:nvPr>
        </p:nvSpPr>
        <p:spPr>
          <a:xfrm>
            <a:off x="8077200" y="14596064"/>
            <a:ext cx="8229600" cy="838435"/>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132B89C-4A4B-EE38-199D-648DD1ABB581}"/>
              </a:ext>
            </a:extLst>
          </p:cNvPr>
          <p:cNvSpPr>
            <a:spLocks noGrp="1"/>
          </p:cNvSpPr>
          <p:nvPr>
            <p:ph type="sldNum" sz="quarter" idx="4"/>
          </p:nvPr>
        </p:nvSpPr>
        <p:spPr>
          <a:xfrm>
            <a:off x="17221200" y="14596064"/>
            <a:ext cx="5486400" cy="838435"/>
          </a:xfrm>
          <a:prstGeom prst="rect">
            <a:avLst/>
          </a:prstGeom>
        </p:spPr>
        <p:txBody>
          <a:bodyPr vert="horz" lIns="91440" tIns="45720" rIns="91440" bIns="45720" rtlCol="0" anchor="ctr"/>
          <a:lstStyle>
            <a:lvl1pPr algn="r">
              <a:defRPr sz="2400">
                <a:solidFill>
                  <a:schemeClr val="tx1">
                    <a:tint val="75000"/>
                  </a:schemeClr>
                </a:solidFill>
              </a:defRPr>
            </a:lvl1p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0485886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CO"/>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drive.google.com/file/d/1dzt2hPr2o63Y8vFPIaiUIy_LeTWVwbRp/view?usp=sharing"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drive.google.com/file/d/17JM5u1VZp8hIwQl-9jGXagEBMrAWukRA/view?usp=sharing" TargetMode="Externa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2.png"/><Relationship Id="rId9"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CuadroTexto 5"/>
          <p:cNvSpPr txBox="1"/>
          <p:nvPr/>
        </p:nvSpPr>
        <p:spPr>
          <a:xfrm>
            <a:off x="6660759" y="6165840"/>
            <a:ext cx="9535551" cy="3416320"/>
          </a:xfrm>
          <a:prstGeom prst="rect">
            <a:avLst/>
          </a:prstGeom>
          <a:noFill/>
        </p:spPr>
        <p:txBody>
          <a:bodyPr wrap="square" rtlCol="0">
            <a:spAutoFit/>
          </a:bodyPr>
          <a:lstStyle/>
          <a:p>
            <a:pPr algn="ctr"/>
            <a:r>
              <a:rPr lang="es-CO" sz="3600" dirty="0"/>
              <a:t>LISBETH TATIANA MARTINEZ AGUDELO</a:t>
            </a:r>
          </a:p>
          <a:p>
            <a:pPr algn="ctr"/>
            <a:r>
              <a:rPr lang="es-CO" sz="3600" dirty="0"/>
              <a:t>CAMILA GUERRERO RINCON</a:t>
            </a:r>
          </a:p>
          <a:p>
            <a:pPr algn="ctr"/>
            <a:r>
              <a:rPr lang="es-CO" sz="3600" dirty="0"/>
              <a:t>YISENIA GARZON RODRIGUEZ</a:t>
            </a:r>
          </a:p>
          <a:p>
            <a:pPr algn="ctr"/>
            <a:r>
              <a:rPr lang="es-CO" sz="3600" dirty="0"/>
              <a:t>CRISTIAN CAMILO GALLEGO GARCIA</a:t>
            </a:r>
          </a:p>
          <a:p>
            <a:pPr algn="ctr"/>
            <a:r>
              <a:rPr lang="es-CO" sz="3600" dirty="0"/>
              <a:t>JESUS DAVID GOMEZ AMORTEGUI</a:t>
            </a:r>
          </a:p>
          <a:p>
            <a:r>
              <a:rPr lang="es-CO" sz="3600" dirty="0"/>
              <a:t> </a:t>
            </a:r>
          </a:p>
        </p:txBody>
      </p:sp>
      <p:sp>
        <p:nvSpPr>
          <p:cNvPr id="9" name="CuadroTexto 8"/>
          <p:cNvSpPr txBox="1"/>
          <p:nvPr/>
        </p:nvSpPr>
        <p:spPr>
          <a:xfrm>
            <a:off x="10136064" y="10629031"/>
            <a:ext cx="2584939" cy="1323439"/>
          </a:xfrm>
          <a:prstGeom prst="rect">
            <a:avLst/>
          </a:prstGeom>
          <a:noFill/>
        </p:spPr>
        <p:txBody>
          <a:bodyPr wrap="square" rtlCol="0">
            <a:spAutoFit/>
          </a:bodyPr>
          <a:lstStyle/>
          <a:p>
            <a:r>
              <a:rPr lang="es-CO" sz="4000" dirty="0"/>
              <a:t>FICHA</a:t>
            </a:r>
          </a:p>
          <a:p>
            <a:r>
              <a:rPr lang="es-CO" sz="4000" dirty="0"/>
              <a:t>2395871</a:t>
            </a:r>
          </a:p>
        </p:txBody>
      </p:sp>
      <p:sp>
        <p:nvSpPr>
          <p:cNvPr id="2" name="CuadroTexto 1"/>
          <p:cNvSpPr txBox="1"/>
          <p:nvPr/>
        </p:nvSpPr>
        <p:spPr>
          <a:xfrm>
            <a:off x="7270359" y="3250192"/>
            <a:ext cx="10294326" cy="1569660"/>
          </a:xfrm>
          <a:prstGeom prst="rect">
            <a:avLst/>
          </a:prstGeom>
          <a:noFill/>
        </p:spPr>
        <p:txBody>
          <a:bodyPr wrap="square" rtlCol="0">
            <a:spAutoFit/>
          </a:bodyPr>
          <a:lstStyle/>
          <a:p>
            <a:r>
              <a:rPr lang="es-CO" sz="4800" dirty="0"/>
              <a:t>ANALISIS Y DESARROLLO DE SISTEMA DE INFORMACIÓN </a:t>
            </a:r>
          </a:p>
        </p:txBody>
      </p:sp>
      <p:pic>
        <p:nvPicPr>
          <p:cNvPr id="1026" name="Picture 2">
            <a:extLst>
              <a:ext uri="{FF2B5EF4-FFF2-40B4-BE49-F238E27FC236}">
                <a16:creationId xmlns:a16="http://schemas.microsoft.com/office/drawing/2014/main" id="{3E187BCA-03A8-60F4-5C81-F0D9556BE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0300" y="1930400"/>
            <a:ext cx="5085067" cy="1319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Rectángulo 2"/>
          <p:cNvSpPr/>
          <p:nvPr/>
        </p:nvSpPr>
        <p:spPr>
          <a:xfrm>
            <a:off x="7487103" y="2931630"/>
            <a:ext cx="10639184" cy="707886"/>
          </a:xfrm>
          <a:prstGeom prst="rect">
            <a:avLst/>
          </a:prstGeom>
          <a:ln>
            <a:noFill/>
          </a:ln>
          <a:effectLst>
            <a:glow rad="101600">
              <a:schemeClr val="accent1">
                <a:satMod val="175000"/>
                <a:alpha val="40000"/>
              </a:schemeClr>
            </a:glow>
          </a:effectLst>
          <a:scene3d>
            <a:camera prst="perspectiveAbove"/>
            <a:lightRig rig="threePt" dir="t"/>
          </a:scene3d>
        </p:spPr>
        <p:txBody>
          <a:bodyPr wrap="square">
            <a:spAutoFit/>
          </a:bodyPr>
          <a:lstStyle/>
          <a:p>
            <a:pPr lvl="0" algn="just">
              <a:spcBef>
                <a:spcPts val="5"/>
              </a:spcBef>
              <a:tabLst>
                <a:tab pos="1753870" algn="l"/>
              </a:tabLst>
            </a:pPr>
            <a:r>
              <a:rPr lang="es-ES" sz="4000" b="1" dirty="0">
                <a:latin typeface="Arial" panose="020B0604020202020204" pitchFamily="34" charset="0"/>
                <a:ea typeface="Trebuchet MS" panose="020B0603020202020204" pitchFamily="34" charset="0"/>
                <a:cs typeface="Trebuchet MS" panose="020B0603020202020204" pitchFamily="34" charset="0"/>
              </a:rPr>
              <a:t>Estructura</a:t>
            </a:r>
            <a:r>
              <a:rPr lang="es-ES" sz="4000" b="1" spc="-5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mapa</a:t>
            </a:r>
            <a:r>
              <a:rPr lang="es-ES" sz="4000" b="1" spc="-6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proyecto</a:t>
            </a:r>
            <a:endParaRPr lang="es-CO" sz="3600" b="1" kern="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5" name="Imagen 4"/>
          <p:cNvPicPr>
            <a:picLocks noChangeAspect="1"/>
          </p:cNvPicPr>
          <p:nvPr/>
        </p:nvPicPr>
        <p:blipFill rotWithShape="1">
          <a:blip r:embed="rId4"/>
          <a:srcRect l="33901" t="33333" r="14046" b="8515"/>
          <a:stretch/>
        </p:blipFill>
        <p:spPr>
          <a:xfrm>
            <a:off x="3486150" y="5011652"/>
            <a:ext cx="17364659" cy="7142247"/>
          </a:xfrm>
          <a:prstGeom prst="rect">
            <a:avLst/>
          </a:prstGeom>
        </p:spPr>
      </p:pic>
      <p:pic>
        <p:nvPicPr>
          <p:cNvPr id="10242" name="Picture 2">
            <a:extLst>
              <a:ext uri="{FF2B5EF4-FFF2-40B4-BE49-F238E27FC236}">
                <a16:creationId xmlns:a16="http://schemas.microsoft.com/office/drawing/2014/main" id="{70E352C7-C715-D5E4-6C1F-FAAD077C2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6287" y="1889578"/>
            <a:ext cx="4391660" cy="97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819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286250" y="3037374"/>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091C6512-F121-3115-56FB-A6A35D91BC47}"/>
              </a:ext>
            </a:extLst>
          </p:cNvPr>
          <p:cNvPicPr>
            <a:picLocks noChangeAspect="1"/>
          </p:cNvPicPr>
          <p:nvPr/>
        </p:nvPicPr>
        <p:blipFill>
          <a:blip r:embed="rId5"/>
          <a:stretch>
            <a:fillRect/>
          </a:stretch>
        </p:blipFill>
        <p:spPr>
          <a:xfrm>
            <a:off x="1832488" y="4729747"/>
            <a:ext cx="9878589" cy="4348940"/>
          </a:xfrm>
          <a:prstGeom prst="rect">
            <a:avLst/>
          </a:prstGeom>
        </p:spPr>
      </p:pic>
      <p:pic>
        <p:nvPicPr>
          <p:cNvPr id="6" name="Imagen 5">
            <a:extLst>
              <a:ext uri="{FF2B5EF4-FFF2-40B4-BE49-F238E27FC236}">
                <a16:creationId xmlns:a16="http://schemas.microsoft.com/office/drawing/2014/main" id="{2BA5A472-BAB2-1AE8-AECB-CD2DBE9FFF99}"/>
              </a:ext>
            </a:extLst>
          </p:cNvPr>
          <p:cNvPicPr>
            <a:picLocks noChangeAspect="1"/>
          </p:cNvPicPr>
          <p:nvPr/>
        </p:nvPicPr>
        <p:blipFill>
          <a:blip r:embed="rId6"/>
          <a:stretch>
            <a:fillRect/>
          </a:stretch>
        </p:blipFill>
        <p:spPr>
          <a:xfrm>
            <a:off x="12357466" y="7184752"/>
            <a:ext cx="10194046" cy="6185638"/>
          </a:xfrm>
          <a:prstGeom prst="rect">
            <a:avLst/>
          </a:prstGeom>
        </p:spPr>
      </p:pic>
    </p:spTree>
    <p:extLst>
      <p:ext uri="{BB962C8B-B14F-4D97-AF65-F5344CB8AC3E}">
        <p14:creationId xmlns:p14="http://schemas.microsoft.com/office/powerpoint/2010/main" val="148270484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7924800" y="2786112"/>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DIAGRAMA DE GANTT</a:t>
            </a: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4873B781-76A8-4817-BD72-52AF6FEED211}"/>
              </a:ext>
            </a:extLst>
          </p:cNvPr>
          <p:cNvPicPr>
            <a:picLocks noChangeAspect="1"/>
          </p:cNvPicPr>
          <p:nvPr/>
        </p:nvPicPr>
        <p:blipFill>
          <a:blip r:embed="rId5"/>
          <a:stretch>
            <a:fillRect/>
          </a:stretch>
        </p:blipFill>
        <p:spPr>
          <a:xfrm>
            <a:off x="1854955" y="4735512"/>
            <a:ext cx="20674089" cy="4473802"/>
          </a:xfrm>
          <a:prstGeom prst="rect">
            <a:avLst/>
          </a:prstGeom>
        </p:spPr>
      </p:pic>
    </p:spTree>
    <p:extLst>
      <p:ext uri="{BB962C8B-B14F-4D97-AF65-F5344CB8AC3E}">
        <p14:creationId xmlns:p14="http://schemas.microsoft.com/office/powerpoint/2010/main" val="18357094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13313229" y="4367298"/>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INFORME DE COSTOS</a:t>
            </a: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D4537FA-6803-5E68-E076-A334AAD538E5}"/>
              </a:ext>
            </a:extLst>
          </p:cNvPr>
          <p:cNvPicPr>
            <a:picLocks noChangeAspect="1"/>
          </p:cNvPicPr>
          <p:nvPr/>
        </p:nvPicPr>
        <p:blipFill>
          <a:blip r:embed="rId5"/>
          <a:stretch>
            <a:fillRect/>
          </a:stretch>
        </p:blipFill>
        <p:spPr>
          <a:xfrm>
            <a:off x="10352256" y="8251555"/>
            <a:ext cx="12381528" cy="5085486"/>
          </a:xfrm>
          <a:prstGeom prst="rect">
            <a:avLst/>
          </a:prstGeom>
        </p:spPr>
      </p:pic>
      <p:pic>
        <p:nvPicPr>
          <p:cNvPr id="6" name="Imagen 5">
            <a:extLst>
              <a:ext uri="{FF2B5EF4-FFF2-40B4-BE49-F238E27FC236}">
                <a16:creationId xmlns:a16="http://schemas.microsoft.com/office/drawing/2014/main" id="{8716A8EB-4878-AEBB-DD0C-4FBBAEC5ABB1}"/>
              </a:ext>
            </a:extLst>
          </p:cNvPr>
          <p:cNvPicPr>
            <a:picLocks noChangeAspect="1"/>
          </p:cNvPicPr>
          <p:nvPr/>
        </p:nvPicPr>
        <p:blipFill>
          <a:blip r:embed="rId6"/>
          <a:stretch>
            <a:fillRect/>
          </a:stretch>
        </p:blipFill>
        <p:spPr>
          <a:xfrm>
            <a:off x="1650216" y="4752019"/>
            <a:ext cx="8228656" cy="8209869"/>
          </a:xfrm>
          <a:prstGeom prst="rect">
            <a:avLst/>
          </a:prstGeom>
        </p:spPr>
      </p:pic>
    </p:spTree>
    <p:extLst>
      <p:ext uri="{BB962C8B-B14F-4D97-AF65-F5344CB8AC3E}">
        <p14:creationId xmlns:p14="http://schemas.microsoft.com/office/powerpoint/2010/main" val="6885788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3" name="Imagen 2"/>
          <p:cNvPicPr>
            <a:picLocks noChangeAspect="1"/>
          </p:cNvPicPr>
          <p:nvPr/>
        </p:nvPicPr>
        <p:blipFill>
          <a:blip r:embed="rId4"/>
          <a:stretch>
            <a:fillRect/>
          </a:stretch>
        </p:blipFill>
        <p:spPr>
          <a:xfrm>
            <a:off x="2990850" y="5200651"/>
            <a:ext cx="7441699" cy="7424456"/>
          </a:xfrm>
          <a:prstGeom prst="rect">
            <a:avLst/>
          </a:prstGeom>
        </p:spPr>
      </p:pic>
      <p:pic>
        <p:nvPicPr>
          <p:cNvPr id="5" name="Imagen 4"/>
          <p:cNvPicPr>
            <a:picLocks noChangeAspect="1"/>
          </p:cNvPicPr>
          <p:nvPr/>
        </p:nvPicPr>
        <p:blipFill>
          <a:blip r:embed="rId5"/>
          <a:stretch>
            <a:fillRect/>
          </a:stretch>
        </p:blipFill>
        <p:spPr>
          <a:xfrm>
            <a:off x="13437178" y="5200651"/>
            <a:ext cx="8813221" cy="7424456"/>
          </a:xfrm>
          <a:prstGeom prst="rect">
            <a:avLst/>
          </a:prstGeom>
        </p:spPr>
      </p:pic>
      <p:sp>
        <p:nvSpPr>
          <p:cNvPr id="4" name="CuadroTexto 3">
            <a:extLst>
              <a:ext uri="{FF2B5EF4-FFF2-40B4-BE49-F238E27FC236}">
                <a16:creationId xmlns:a16="http://schemas.microsoft.com/office/drawing/2014/main" id="{56D27F5E-0C37-E61D-8852-4A0DEED01F42}"/>
              </a:ext>
            </a:extLst>
          </p:cNvPr>
          <p:cNvSpPr txBox="1"/>
          <p:nvPr/>
        </p:nvSpPr>
        <p:spPr>
          <a:xfrm>
            <a:off x="8096250" y="2628900"/>
            <a:ext cx="9906000" cy="707886"/>
          </a:xfrm>
          <a:prstGeom prst="rect">
            <a:avLst/>
          </a:prstGeom>
          <a:noFill/>
        </p:spPr>
        <p:txBody>
          <a:bodyPr wrap="square" rtlCol="0">
            <a:spAutoFit/>
          </a:bodyPr>
          <a:lstStyle/>
          <a:p>
            <a:r>
              <a:rPr lang="es-ES" sz="4000" dirty="0"/>
              <a:t>GESTORES DE LA BASE DE DATOS </a:t>
            </a:r>
            <a:endParaRPr lang="es-CO" sz="4000" dirty="0"/>
          </a:p>
        </p:txBody>
      </p:sp>
      <p:sp>
        <p:nvSpPr>
          <p:cNvPr id="6" name="CuadroTexto 5">
            <a:extLst>
              <a:ext uri="{FF2B5EF4-FFF2-40B4-BE49-F238E27FC236}">
                <a16:creationId xmlns:a16="http://schemas.microsoft.com/office/drawing/2014/main" id="{A0F273FD-6D16-A01E-6E55-21FC57981729}"/>
              </a:ext>
            </a:extLst>
          </p:cNvPr>
          <p:cNvSpPr txBox="1"/>
          <p:nvPr/>
        </p:nvSpPr>
        <p:spPr>
          <a:xfrm>
            <a:off x="3867150" y="4324350"/>
            <a:ext cx="5200650" cy="646331"/>
          </a:xfrm>
          <a:prstGeom prst="rect">
            <a:avLst/>
          </a:prstGeom>
          <a:noFill/>
        </p:spPr>
        <p:txBody>
          <a:bodyPr wrap="square" rtlCol="0">
            <a:spAutoFit/>
          </a:bodyPr>
          <a:lstStyle/>
          <a:p>
            <a:r>
              <a:rPr lang="es-ES" sz="3600" dirty="0"/>
              <a:t>WORKBENCH MYSQL</a:t>
            </a:r>
            <a:endParaRPr lang="es-CO" sz="3600" dirty="0"/>
          </a:p>
        </p:txBody>
      </p:sp>
      <p:sp>
        <p:nvSpPr>
          <p:cNvPr id="7" name="CuadroTexto 6">
            <a:extLst>
              <a:ext uri="{FF2B5EF4-FFF2-40B4-BE49-F238E27FC236}">
                <a16:creationId xmlns:a16="http://schemas.microsoft.com/office/drawing/2014/main" id="{3C8CAAB5-D792-A1A7-61E0-30D23A5928BB}"/>
              </a:ext>
            </a:extLst>
          </p:cNvPr>
          <p:cNvSpPr txBox="1"/>
          <p:nvPr/>
        </p:nvSpPr>
        <p:spPr>
          <a:xfrm>
            <a:off x="15449552" y="4324349"/>
            <a:ext cx="5518438" cy="646331"/>
          </a:xfrm>
          <a:prstGeom prst="rect">
            <a:avLst/>
          </a:prstGeom>
          <a:noFill/>
        </p:spPr>
        <p:txBody>
          <a:bodyPr wrap="square" rtlCol="0">
            <a:spAutoFit/>
          </a:bodyPr>
          <a:lstStyle/>
          <a:p>
            <a:r>
              <a:rPr lang="es-ES" sz="3600" dirty="0"/>
              <a:t>XAMPP  PHPMYADMIN</a:t>
            </a:r>
            <a:endParaRPr lang="es-CO" sz="3600" dirty="0"/>
          </a:p>
        </p:txBody>
      </p:sp>
    </p:spTree>
    <p:extLst>
      <p:ext uri="{BB962C8B-B14F-4D97-AF65-F5344CB8AC3E}">
        <p14:creationId xmlns:p14="http://schemas.microsoft.com/office/powerpoint/2010/main" val="243867846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rotWithShape="1">
          <a:blip r:embed="rId4"/>
          <a:srcRect l="1" t="12726" r="5" b="11614"/>
          <a:stretch/>
        </p:blipFill>
        <p:spPr>
          <a:xfrm>
            <a:off x="4152899" y="5158874"/>
            <a:ext cx="14133989" cy="6560155"/>
          </a:xfrm>
          <a:prstGeom prst="rect">
            <a:avLst/>
          </a:prstGeom>
        </p:spPr>
      </p:pic>
      <p:sp>
        <p:nvSpPr>
          <p:cNvPr id="7" name="Rectángulo 6"/>
          <p:cNvSpPr/>
          <p:nvPr/>
        </p:nvSpPr>
        <p:spPr>
          <a:xfrm>
            <a:off x="8343900" y="3197975"/>
            <a:ext cx="12134850" cy="830997"/>
          </a:xfrm>
          <a:prstGeom prst="rect">
            <a:avLst/>
          </a:prstGeom>
        </p:spPr>
        <p:txBody>
          <a:bodyPr wrap="square">
            <a:spAutoFit/>
          </a:bodyPr>
          <a:lstStyle/>
          <a:p>
            <a:pPr algn="ctr"/>
            <a:r>
              <a:rPr lang="es-ES" sz="4800" dirty="0">
                <a:ln w="0"/>
                <a:solidFill>
                  <a:schemeClr val="tx1"/>
                </a:solidFill>
                <a:effectLst>
                  <a:outerShdw blurRad="38100" dist="19050" dir="2700000" algn="tl" rotWithShape="0">
                    <a:schemeClr val="dk1">
                      <a:alpha val="40000"/>
                    </a:schemeClr>
                  </a:outerShdw>
                </a:effectLst>
              </a:rPr>
              <a:t>BASE DATOS PHPMYADMIN</a:t>
            </a:r>
            <a:endParaRPr lang="es-ES" sz="4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531082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5" name="Imagen 4"/>
          <p:cNvPicPr>
            <a:picLocks noChangeAspect="1"/>
          </p:cNvPicPr>
          <p:nvPr/>
        </p:nvPicPr>
        <p:blipFill rotWithShape="1">
          <a:blip r:embed="rId4"/>
          <a:srcRect l="15717" t="19283" r="17406" b="15175"/>
          <a:stretch/>
        </p:blipFill>
        <p:spPr>
          <a:xfrm>
            <a:off x="5017077" y="4780632"/>
            <a:ext cx="13522037" cy="7520474"/>
          </a:xfrm>
          <a:prstGeom prst="rect">
            <a:avLst/>
          </a:prstGeom>
        </p:spPr>
      </p:pic>
      <p:sp>
        <p:nvSpPr>
          <p:cNvPr id="6" name="Rectángulo 5"/>
          <p:cNvSpPr/>
          <p:nvPr/>
        </p:nvSpPr>
        <p:spPr>
          <a:xfrm>
            <a:off x="6343642" y="2985229"/>
            <a:ext cx="11696716"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BASE DATOS </a:t>
            </a:r>
            <a:r>
              <a:rPr lang="es-ES" sz="5400" dirty="0">
                <a:ln w="0"/>
                <a:solidFill>
                  <a:schemeClr val="tx1"/>
                </a:solidFill>
                <a:effectLst>
                  <a:outerShdw blurRad="38100" dist="19050" dir="2700000" algn="tl" rotWithShape="0">
                    <a:schemeClr val="dk1">
                      <a:alpha val="40000"/>
                    </a:schemeClr>
                  </a:outerShdw>
                </a:effectLst>
              </a:rPr>
              <a:t>WORKBENCH</a:t>
            </a: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06824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6343642" y="2985229"/>
            <a:ext cx="11696716"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BASE DATOS </a:t>
            </a:r>
            <a:r>
              <a:rPr lang="es-ES" sz="5400" dirty="0">
                <a:ln w="0"/>
                <a:solidFill>
                  <a:schemeClr val="tx1"/>
                </a:solidFill>
                <a:effectLst>
                  <a:outerShdw blurRad="38100" dist="19050" dir="2700000" algn="tl" rotWithShape="0">
                    <a:schemeClr val="dk1">
                      <a:alpha val="40000"/>
                    </a:schemeClr>
                  </a:outerShdw>
                </a:effectLst>
              </a:rPr>
              <a:t>WORKBENCH</a:t>
            </a: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a:extLst>
              <a:ext uri="{FF2B5EF4-FFF2-40B4-BE49-F238E27FC236}">
                <a16:creationId xmlns:a16="http://schemas.microsoft.com/office/drawing/2014/main" id="{9515527C-5D7F-020E-4B97-23BBA9681D0C}"/>
              </a:ext>
            </a:extLst>
          </p:cNvPr>
          <p:cNvPicPr>
            <a:picLocks noChangeAspect="1"/>
          </p:cNvPicPr>
          <p:nvPr/>
        </p:nvPicPr>
        <p:blipFill>
          <a:blip r:embed="rId4"/>
          <a:stretch>
            <a:fillRect/>
          </a:stretch>
        </p:blipFill>
        <p:spPr>
          <a:xfrm>
            <a:off x="4205145" y="4144584"/>
            <a:ext cx="15973710" cy="8618187"/>
          </a:xfrm>
          <a:prstGeom prst="rect">
            <a:avLst/>
          </a:prstGeom>
        </p:spPr>
      </p:pic>
    </p:spTree>
    <p:extLst>
      <p:ext uri="{BB962C8B-B14F-4D97-AF65-F5344CB8AC3E}">
        <p14:creationId xmlns:p14="http://schemas.microsoft.com/office/powerpoint/2010/main" val="319442993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3461656" y="1796144"/>
            <a:ext cx="7217229" cy="598204"/>
          </a:xfrm>
          <a:prstGeom prst="rect">
            <a:avLst/>
          </a:prstGeom>
          <a:noFill/>
        </p:spPr>
        <p:txBody>
          <a:bodyPr wrap="squar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BASE DATOS </a:t>
            </a:r>
            <a:r>
              <a:rPr lang="es-ES" sz="3200" dirty="0">
                <a:ln w="0"/>
                <a:solidFill>
                  <a:schemeClr val="tx1"/>
                </a:solidFill>
                <a:effectLst>
                  <a:outerShdw blurRad="38100" dist="19050" dir="2700000" algn="tl" rotWithShape="0">
                    <a:schemeClr val="dk1">
                      <a:alpha val="40000"/>
                    </a:schemeClr>
                  </a:outerShdw>
                </a:effectLst>
              </a:rPr>
              <a:t>WORKBENCH</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2" name="CuadroTexto 1">
            <a:extLst>
              <a:ext uri="{FF2B5EF4-FFF2-40B4-BE49-F238E27FC236}">
                <a16:creationId xmlns:a16="http://schemas.microsoft.com/office/drawing/2014/main" id="{8A547837-6B77-9A27-B383-5FB6F365493C}"/>
              </a:ext>
            </a:extLst>
          </p:cNvPr>
          <p:cNvSpPr txBox="1"/>
          <p:nvPr/>
        </p:nvSpPr>
        <p:spPr>
          <a:xfrm>
            <a:off x="9144000" y="2710543"/>
            <a:ext cx="6727371" cy="830997"/>
          </a:xfrm>
          <a:prstGeom prst="rect">
            <a:avLst/>
          </a:prstGeom>
          <a:noFill/>
        </p:spPr>
        <p:txBody>
          <a:bodyPr wrap="square" rtlCol="0">
            <a:spAutoFit/>
          </a:bodyPr>
          <a:lstStyle/>
          <a:p>
            <a:r>
              <a:rPr lang="es-CO" sz="4800" dirty="0"/>
              <a:t>Datos insertados </a:t>
            </a:r>
          </a:p>
        </p:txBody>
      </p:sp>
      <p:pic>
        <p:nvPicPr>
          <p:cNvPr id="5" name="Imagen 4">
            <a:extLst>
              <a:ext uri="{FF2B5EF4-FFF2-40B4-BE49-F238E27FC236}">
                <a16:creationId xmlns:a16="http://schemas.microsoft.com/office/drawing/2014/main" id="{10944531-5CDC-18C7-A9DA-32202B623834}"/>
              </a:ext>
            </a:extLst>
          </p:cNvPr>
          <p:cNvPicPr>
            <a:picLocks noChangeAspect="1"/>
          </p:cNvPicPr>
          <p:nvPr/>
        </p:nvPicPr>
        <p:blipFill>
          <a:blip r:embed="rId4"/>
          <a:stretch>
            <a:fillRect/>
          </a:stretch>
        </p:blipFill>
        <p:spPr>
          <a:xfrm>
            <a:off x="2481943" y="5785703"/>
            <a:ext cx="20084141" cy="5552056"/>
          </a:xfrm>
          <a:prstGeom prst="rect">
            <a:avLst/>
          </a:prstGeom>
        </p:spPr>
      </p:pic>
    </p:spTree>
    <p:extLst>
      <p:ext uri="{BB962C8B-B14F-4D97-AF65-F5344CB8AC3E}">
        <p14:creationId xmlns:p14="http://schemas.microsoft.com/office/powerpoint/2010/main" val="2678963781"/>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3461656" y="1796144"/>
            <a:ext cx="7217229" cy="598204"/>
          </a:xfrm>
          <a:prstGeom prst="rect">
            <a:avLst/>
          </a:prstGeom>
          <a:noFill/>
        </p:spPr>
        <p:txBody>
          <a:bodyPr wrap="squar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BASE DATOS </a:t>
            </a:r>
            <a:r>
              <a:rPr lang="es-ES" sz="3200" dirty="0">
                <a:ln w="0"/>
                <a:solidFill>
                  <a:schemeClr val="tx1"/>
                </a:solidFill>
                <a:effectLst>
                  <a:outerShdw blurRad="38100" dist="19050" dir="2700000" algn="tl" rotWithShape="0">
                    <a:schemeClr val="dk1">
                      <a:alpha val="40000"/>
                    </a:schemeClr>
                  </a:outerShdw>
                </a:effectLst>
              </a:rPr>
              <a:t>WORKBENCH</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2" name="CuadroTexto 1">
            <a:extLst>
              <a:ext uri="{FF2B5EF4-FFF2-40B4-BE49-F238E27FC236}">
                <a16:creationId xmlns:a16="http://schemas.microsoft.com/office/drawing/2014/main" id="{8A547837-6B77-9A27-B383-5FB6F365493C}"/>
              </a:ext>
            </a:extLst>
          </p:cNvPr>
          <p:cNvSpPr txBox="1"/>
          <p:nvPr/>
        </p:nvSpPr>
        <p:spPr>
          <a:xfrm>
            <a:off x="9144000" y="2710543"/>
            <a:ext cx="6727371" cy="830997"/>
          </a:xfrm>
          <a:prstGeom prst="rect">
            <a:avLst/>
          </a:prstGeom>
          <a:noFill/>
        </p:spPr>
        <p:txBody>
          <a:bodyPr wrap="square" rtlCol="0">
            <a:spAutoFit/>
          </a:bodyPr>
          <a:lstStyle/>
          <a:p>
            <a:r>
              <a:rPr lang="es-CO" sz="4800" dirty="0"/>
              <a:t>Datos insertados </a:t>
            </a:r>
          </a:p>
        </p:txBody>
      </p:sp>
      <p:pic>
        <p:nvPicPr>
          <p:cNvPr id="4" name="Imagen 3">
            <a:extLst>
              <a:ext uri="{FF2B5EF4-FFF2-40B4-BE49-F238E27FC236}">
                <a16:creationId xmlns:a16="http://schemas.microsoft.com/office/drawing/2014/main" id="{4E76A97F-93C7-0768-A048-20C1CF757738}"/>
              </a:ext>
            </a:extLst>
          </p:cNvPr>
          <p:cNvPicPr>
            <a:picLocks noChangeAspect="1"/>
          </p:cNvPicPr>
          <p:nvPr/>
        </p:nvPicPr>
        <p:blipFill>
          <a:blip r:embed="rId4"/>
          <a:stretch>
            <a:fillRect/>
          </a:stretch>
        </p:blipFill>
        <p:spPr>
          <a:xfrm>
            <a:off x="8784770" y="8811199"/>
            <a:ext cx="12475029" cy="4688463"/>
          </a:xfrm>
          <a:prstGeom prst="rect">
            <a:avLst/>
          </a:prstGeom>
        </p:spPr>
      </p:pic>
      <p:pic>
        <p:nvPicPr>
          <p:cNvPr id="8" name="Imagen 7">
            <a:extLst>
              <a:ext uri="{FF2B5EF4-FFF2-40B4-BE49-F238E27FC236}">
                <a16:creationId xmlns:a16="http://schemas.microsoft.com/office/drawing/2014/main" id="{EEF4BBCD-429E-3098-482F-1C8F1482FE3A}"/>
              </a:ext>
            </a:extLst>
          </p:cNvPr>
          <p:cNvPicPr>
            <a:picLocks noChangeAspect="1"/>
          </p:cNvPicPr>
          <p:nvPr/>
        </p:nvPicPr>
        <p:blipFill>
          <a:blip r:embed="rId5"/>
          <a:stretch>
            <a:fillRect/>
          </a:stretch>
        </p:blipFill>
        <p:spPr>
          <a:xfrm>
            <a:off x="3885294" y="4180740"/>
            <a:ext cx="18273254" cy="4589463"/>
          </a:xfrm>
          <a:prstGeom prst="rect">
            <a:avLst/>
          </a:prstGeom>
        </p:spPr>
      </p:pic>
    </p:spTree>
    <p:extLst>
      <p:ext uri="{BB962C8B-B14F-4D97-AF65-F5344CB8AC3E}">
        <p14:creationId xmlns:p14="http://schemas.microsoft.com/office/powerpoint/2010/main" val="71745819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8405446" y="5767754"/>
            <a:ext cx="184731" cy="923330"/>
          </a:xfrm>
          <a:prstGeom prst="rect">
            <a:avLst/>
          </a:prstGeom>
          <a:noFill/>
        </p:spPr>
        <p:txBody>
          <a:bodyPr wrap="none" rtlCol="0">
            <a:spAutoFit/>
          </a:bodyPr>
          <a:lstStyle/>
          <a:p>
            <a:endParaRPr lang="es-CO" sz="5400" dirty="0"/>
          </a:p>
        </p:txBody>
      </p:sp>
      <p:sp>
        <p:nvSpPr>
          <p:cNvPr id="4" name="Rectángulo 3"/>
          <p:cNvSpPr/>
          <p:nvPr/>
        </p:nvSpPr>
        <p:spPr>
          <a:xfrm>
            <a:off x="3074375" y="6099850"/>
            <a:ext cx="9272955" cy="5632311"/>
          </a:xfrm>
          <a:prstGeom prst="rect">
            <a:avLst/>
          </a:prstGeom>
        </p:spPr>
        <p:txBody>
          <a:bodyPr wrap="square">
            <a:spAutoFit/>
          </a:bodyPr>
          <a:lstStyle/>
          <a:p>
            <a:pPr algn="just"/>
            <a:r>
              <a:rPr lang="es-CO" sz="4000" spc="-150" dirty="0"/>
              <a:t>La empresa TELCOMUNDO S.A es un agente comercial que trabaja con el portafolio del claro,  en donde se encarga principalmente de la telefonía móvil (planes de datos, minutos, mensajes de texto), fijas (hogares) y negocios, el cual busca la comodidad y brindarle el mejor servicio al usuario para que su experiencia con la empresa sea la más agradable</a:t>
            </a:r>
            <a:r>
              <a:rPr lang="es-CO" sz="4000" dirty="0"/>
              <a:t>.</a:t>
            </a:r>
          </a:p>
        </p:txBody>
      </p:sp>
      <p:sp>
        <p:nvSpPr>
          <p:cNvPr id="5" name="AutoShape 2" descr="5 temas de telecomunicaciones a seguir en este trimest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5 temas de telecomunicaciones a seguir en este trimest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a:blip r:embed="rId4"/>
          <a:stretch>
            <a:fillRect/>
          </a:stretch>
        </p:blipFill>
        <p:spPr>
          <a:xfrm>
            <a:off x="14591224" y="6271219"/>
            <a:ext cx="6517250" cy="5128846"/>
          </a:xfrm>
          <a:prstGeom prst="rect">
            <a:avLst/>
          </a:prstGeom>
        </p:spPr>
      </p:pic>
      <p:pic>
        <p:nvPicPr>
          <p:cNvPr id="2050" name="Picture 2">
            <a:extLst>
              <a:ext uri="{FF2B5EF4-FFF2-40B4-BE49-F238E27FC236}">
                <a16:creationId xmlns:a16="http://schemas.microsoft.com/office/drawing/2014/main" id="{8FA7CB31-5C14-6C67-AEB0-BBA260334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1" y="2495549"/>
            <a:ext cx="8324849" cy="211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186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3461656" y="1796144"/>
            <a:ext cx="7217229" cy="598204"/>
          </a:xfrm>
          <a:prstGeom prst="rect">
            <a:avLst/>
          </a:prstGeom>
          <a:noFill/>
        </p:spPr>
        <p:txBody>
          <a:bodyPr wrap="squar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BASE DATOS </a:t>
            </a:r>
            <a:r>
              <a:rPr lang="es-ES" sz="3200" dirty="0">
                <a:ln w="0"/>
                <a:solidFill>
                  <a:schemeClr val="tx1"/>
                </a:solidFill>
                <a:effectLst>
                  <a:outerShdw blurRad="38100" dist="19050" dir="2700000" algn="tl" rotWithShape="0">
                    <a:schemeClr val="dk1">
                      <a:alpha val="40000"/>
                    </a:schemeClr>
                  </a:outerShdw>
                </a:effectLst>
              </a:rPr>
              <a:t>WORKBENCH</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2" name="CuadroTexto 1">
            <a:extLst>
              <a:ext uri="{FF2B5EF4-FFF2-40B4-BE49-F238E27FC236}">
                <a16:creationId xmlns:a16="http://schemas.microsoft.com/office/drawing/2014/main" id="{8A547837-6B77-9A27-B383-5FB6F365493C}"/>
              </a:ext>
            </a:extLst>
          </p:cNvPr>
          <p:cNvSpPr txBox="1"/>
          <p:nvPr/>
        </p:nvSpPr>
        <p:spPr>
          <a:xfrm>
            <a:off x="9144000" y="2710543"/>
            <a:ext cx="6727371" cy="830997"/>
          </a:xfrm>
          <a:prstGeom prst="rect">
            <a:avLst/>
          </a:prstGeom>
          <a:noFill/>
        </p:spPr>
        <p:txBody>
          <a:bodyPr wrap="square" rtlCol="0">
            <a:spAutoFit/>
          </a:bodyPr>
          <a:lstStyle/>
          <a:p>
            <a:r>
              <a:rPr lang="es-CO" sz="4800" dirty="0"/>
              <a:t>Datos insertados </a:t>
            </a:r>
          </a:p>
        </p:txBody>
      </p:sp>
      <p:pic>
        <p:nvPicPr>
          <p:cNvPr id="5" name="Imagen 4">
            <a:extLst>
              <a:ext uri="{FF2B5EF4-FFF2-40B4-BE49-F238E27FC236}">
                <a16:creationId xmlns:a16="http://schemas.microsoft.com/office/drawing/2014/main" id="{6814ADCD-393B-A48A-F533-5CB6A85A3A94}"/>
              </a:ext>
            </a:extLst>
          </p:cNvPr>
          <p:cNvPicPr>
            <a:picLocks noChangeAspect="1"/>
          </p:cNvPicPr>
          <p:nvPr/>
        </p:nvPicPr>
        <p:blipFill>
          <a:blip r:embed="rId4"/>
          <a:stretch>
            <a:fillRect/>
          </a:stretch>
        </p:blipFill>
        <p:spPr>
          <a:xfrm>
            <a:off x="3906195" y="5377202"/>
            <a:ext cx="16595688" cy="6118112"/>
          </a:xfrm>
          <a:prstGeom prst="rect">
            <a:avLst/>
          </a:prstGeom>
        </p:spPr>
      </p:pic>
    </p:spTree>
    <p:extLst>
      <p:ext uri="{BB962C8B-B14F-4D97-AF65-F5344CB8AC3E}">
        <p14:creationId xmlns:p14="http://schemas.microsoft.com/office/powerpoint/2010/main" val="455027649"/>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2290" name="Picture 2">
            <a:extLst>
              <a:ext uri="{FF2B5EF4-FFF2-40B4-BE49-F238E27FC236}">
                <a16:creationId xmlns:a16="http://schemas.microsoft.com/office/drawing/2014/main" id="{3F0CBCEE-AC32-DD25-6EEE-EC46F4F74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9850" y="1854200"/>
            <a:ext cx="4843463" cy="102027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76E821D-81E4-7CAC-4253-F4C5F49FF1CF}"/>
              </a:ext>
            </a:extLst>
          </p:cNvPr>
          <p:cNvSpPr txBox="1"/>
          <p:nvPr/>
        </p:nvSpPr>
        <p:spPr>
          <a:xfrm>
            <a:off x="8362950" y="2874476"/>
            <a:ext cx="6705600" cy="646331"/>
          </a:xfrm>
          <a:prstGeom prst="rect">
            <a:avLst/>
          </a:prstGeom>
          <a:noFill/>
        </p:spPr>
        <p:txBody>
          <a:bodyPr wrap="square" rtlCol="0">
            <a:spAutoFit/>
          </a:bodyPr>
          <a:lstStyle/>
          <a:p>
            <a:r>
              <a:rPr lang="es-ES" sz="3600" dirty="0"/>
              <a:t>DISEÑO DE LA APLICACIÓN</a:t>
            </a:r>
            <a:endParaRPr lang="es-CO" sz="3600" dirty="0"/>
          </a:p>
        </p:txBody>
      </p:sp>
      <p:sp>
        <p:nvSpPr>
          <p:cNvPr id="8" name="CuadroTexto 7">
            <a:extLst>
              <a:ext uri="{FF2B5EF4-FFF2-40B4-BE49-F238E27FC236}">
                <a16:creationId xmlns:a16="http://schemas.microsoft.com/office/drawing/2014/main" id="{27609178-C801-46FE-012B-DB91B44295C5}"/>
              </a:ext>
            </a:extLst>
          </p:cNvPr>
          <p:cNvSpPr txBox="1"/>
          <p:nvPr/>
        </p:nvSpPr>
        <p:spPr>
          <a:xfrm>
            <a:off x="3869871" y="5277727"/>
            <a:ext cx="2076450" cy="584775"/>
          </a:xfrm>
          <a:prstGeom prst="rect">
            <a:avLst/>
          </a:prstGeom>
          <a:noFill/>
        </p:spPr>
        <p:txBody>
          <a:bodyPr wrap="square" rtlCol="0">
            <a:spAutoFit/>
          </a:bodyPr>
          <a:lstStyle/>
          <a:p>
            <a:r>
              <a:rPr lang="es-ES" sz="3200" dirty="0"/>
              <a:t>SKETCH</a:t>
            </a:r>
            <a:endParaRPr lang="es-CO" sz="3200" dirty="0"/>
          </a:p>
        </p:txBody>
      </p:sp>
      <p:sp>
        <p:nvSpPr>
          <p:cNvPr id="9" name="CuadroTexto 8">
            <a:extLst>
              <a:ext uri="{FF2B5EF4-FFF2-40B4-BE49-F238E27FC236}">
                <a16:creationId xmlns:a16="http://schemas.microsoft.com/office/drawing/2014/main" id="{EC77CEEE-3F06-C5BF-770F-36A783D2ED6E}"/>
              </a:ext>
            </a:extLst>
          </p:cNvPr>
          <p:cNvSpPr txBox="1"/>
          <p:nvPr/>
        </p:nvSpPr>
        <p:spPr>
          <a:xfrm>
            <a:off x="5946321" y="5275221"/>
            <a:ext cx="3600450" cy="584775"/>
          </a:xfrm>
          <a:prstGeom prst="rect">
            <a:avLst/>
          </a:prstGeom>
          <a:noFill/>
        </p:spPr>
        <p:txBody>
          <a:bodyPr wrap="square" rtlCol="0">
            <a:spAutoFit/>
          </a:bodyPr>
          <a:lstStyle/>
          <a:p>
            <a:r>
              <a:rPr lang="es-ES" sz="3200" dirty="0"/>
              <a:t>WIREFRAME</a:t>
            </a:r>
            <a:endParaRPr lang="es-CO" sz="3200" dirty="0"/>
          </a:p>
        </p:txBody>
      </p:sp>
      <p:sp>
        <p:nvSpPr>
          <p:cNvPr id="10" name="CuadroTexto 9">
            <a:extLst>
              <a:ext uri="{FF2B5EF4-FFF2-40B4-BE49-F238E27FC236}">
                <a16:creationId xmlns:a16="http://schemas.microsoft.com/office/drawing/2014/main" id="{45E09D6E-7780-C817-186E-9E11B7B47492}"/>
              </a:ext>
            </a:extLst>
          </p:cNvPr>
          <p:cNvSpPr txBox="1"/>
          <p:nvPr/>
        </p:nvSpPr>
        <p:spPr>
          <a:xfrm>
            <a:off x="8975272" y="5275220"/>
            <a:ext cx="1771650" cy="584775"/>
          </a:xfrm>
          <a:prstGeom prst="rect">
            <a:avLst/>
          </a:prstGeom>
          <a:noFill/>
        </p:spPr>
        <p:txBody>
          <a:bodyPr wrap="square" rtlCol="0">
            <a:spAutoFit/>
          </a:bodyPr>
          <a:lstStyle/>
          <a:p>
            <a:r>
              <a:rPr lang="es-ES" sz="3200" dirty="0"/>
              <a:t>MOKUP</a:t>
            </a:r>
            <a:endParaRPr lang="es-CO" sz="3200" dirty="0"/>
          </a:p>
        </p:txBody>
      </p:sp>
      <p:sp>
        <p:nvSpPr>
          <p:cNvPr id="6" name="CuadroTexto 5">
            <a:extLst>
              <a:ext uri="{FF2B5EF4-FFF2-40B4-BE49-F238E27FC236}">
                <a16:creationId xmlns:a16="http://schemas.microsoft.com/office/drawing/2014/main" id="{566B7F41-DC6D-AF57-9160-0B4A8AF2271C}"/>
              </a:ext>
            </a:extLst>
          </p:cNvPr>
          <p:cNvSpPr txBox="1"/>
          <p:nvPr/>
        </p:nvSpPr>
        <p:spPr>
          <a:xfrm>
            <a:off x="11027229" y="5275220"/>
            <a:ext cx="12197442" cy="584775"/>
          </a:xfrm>
          <a:prstGeom prst="rect">
            <a:avLst/>
          </a:prstGeom>
          <a:noFill/>
        </p:spPr>
        <p:txBody>
          <a:bodyPr wrap="square">
            <a:spAutoFit/>
          </a:bodyPr>
          <a:lstStyle/>
          <a:p>
            <a:r>
              <a:rPr lang="es-ES" sz="3200" dirty="0"/>
              <a:t>PROTOTIPO  FUNCIONAL Y NO FUNCIONAL</a:t>
            </a:r>
            <a:endParaRPr lang="es-CO" sz="3200" dirty="0"/>
          </a:p>
        </p:txBody>
      </p:sp>
      <p:sp>
        <p:nvSpPr>
          <p:cNvPr id="13" name="CuadroTexto 12">
            <a:extLst>
              <a:ext uri="{FF2B5EF4-FFF2-40B4-BE49-F238E27FC236}">
                <a16:creationId xmlns:a16="http://schemas.microsoft.com/office/drawing/2014/main" id="{66D62198-943B-40BD-A8B0-BB2F4CC16222}"/>
              </a:ext>
            </a:extLst>
          </p:cNvPr>
          <p:cNvSpPr txBox="1"/>
          <p:nvPr/>
        </p:nvSpPr>
        <p:spPr>
          <a:xfrm>
            <a:off x="1929492" y="7599496"/>
            <a:ext cx="20525015" cy="1323439"/>
          </a:xfrm>
          <a:prstGeom prst="rect">
            <a:avLst/>
          </a:prstGeom>
          <a:noFill/>
        </p:spPr>
        <p:txBody>
          <a:bodyPr wrap="square">
            <a:spAutoFit/>
          </a:bodyPr>
          <a:lstStyle/>
          <a:p>
            <a:r>
              <a:rPr lang="es-CO" sz="4000" dirty="0">
                <a:hlinkClick r:id="rId5"/>
              </a:rPr>
              <a:t>https://drive.google.com/file/d/1dzt2hPr2o63Y8vFPIaiUIy_LeTWVwbRp/view?usp=sharing</a:t>
            </a:r>
            <a:endParaRPr lang="es-CO" sz="4000" dirty="0"/>
          </a:p>
          <a:p>
            <a:endParaRPr lang="es-CO" sz="4000" dirty="0"/>
          </a:p>
        </p:txBody>
      </p:sp>
    </p:spTree>
    <p:extLst>
      <p:ext uri="{BB962C8B-B14F-4D97-AF65-F5344CB8AC3E}">
        <p14:creationId xmlns:p14="http://schemas.microsoft.com/office/powerpoint/2010/main" val="3068817300"/>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sp>
        <p:nvSpPr>
          <p:cNvPr id="5" name="CuadroTexto 4">
            <a:extLst>
              <a:ext uri="{FF2B5EF4-FFF2-40B4-BE49-F238E27FC236}">
                <a16:creationId xmlns:a16="http://schemas.microsoft.com/office/drawing/2014/main" id="{BF9AF90C-1F21-85E9-7CF3-146EBFAEC25F}"/>
              </a:ext>
            </a:extLst>
          </p:cNvPr>
          <p:cNvSpPr txBox="1"/>
          <p:nvPr/>
        </p:nvSpPr>
        <p:spPr>
          <a:xfrm>
            <a:off x="3631066" y="7166114"/>
            <a:ext cx="2808514" cy="707886"/>
          </a:xfrm>
          <a:prstGeom prst="rect">
            <a:avLst/>
          </a:prstGeom>
          <a:noFill/>
        </p:spPr>
        <p:txBody>
          <a:bodyPr wrap="square" rtlCol="0">
            <a:spAutoFit/>
          </a:bodyPr>
          <a:lstStyle/>
          <a:p>
            <a:r>
              <a:rPr lang="es-CO" sz="4000" dirty="0"/>
              <a:t>INICIO</a:t>
            </a:r>
          </a:p>
        </p:txBody>
      </p:sp>
      <p:pic>
        <p:nvPicPr>
          <p:cNvPr id="6" name="Imagen 5">
            <a:extLst>
              <a:ext uri="{FF2B5EF4-FFF2-40B4-BE49-F238E27FC236}">
                <a16:creationId xmlns:a16="http://schemas.microsoft.com/office/drawing/2014/main" id="{A9B445CC-E9DE-553E-923E-600BD9909E9E}"/>
              </a:ext>
            </a:extLst>
          </p:cNvPr>
          <p:cNvPicPr>
            <a:picLocks noChangeAspect="1"/>
          </p:cNvPicPr>
          <p:nvPr/>
        </p:nvPicPr>
        <p:blipFill>
          <a:blip r:embed="rId5"/>
          <a:stretch>
            <a:fillRect/>
          </a:stretch>
        </p:blipFill>
        <p:spPr>
          <a:xfrm>
            <a:off x="7598229" y="4371410"/>
            <a:ext cx="13840505" cy="7880129"/>
          </a:xfrm>
          <a:prstGeom prst="rect">
            <a:avLst/>
          </a:prstGeom>
        </p:spPr>
      </p:pic>
    </p:spTree>
    <p:extLst>
      <p:ext uri="{BB962C8B-B14F-4D97-AF65-F5344CB8AC3E}">
        <p14:creationId xmlns:p14="http://schemas.microsoft.com/office/powerpoint/2010/main" val="2612829270"/>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pic>
        <p:nvPicPr>
          <p:cNvPr id="4" name="Imagen 3">
            <a:extLst>
              <a:ext uri="{FF2B5EF4-FFF2-40B4-BE49-F238E27FC236}">
                <a16:creationId xmlns:a16="http://schemas.microsoft.com/office/drawing/2014/main" id="{F78FD8C3-B1CE-72F2-7002-BAFFF0618DD8}"/>
              </a:ext>
            </a:extLst>
          </p:cNvPr>
          <p:cNvPicPr>
            <a:picLocks noChangeAspect="1"/>
          </p:cNvPicPr>
          <p:nvPr/>
        </p:nvPicPr>
        <p:blipFill>
          <a:blip r:embed="rId5"/>
          <a:stretch>
            <a:fillRect/>
          </a:stretch>
        </p:blipFill>
        <p:spPr>
          <a:xfrm>
            <a:off x="5165951" y="3747946"/>
            <a:ext cx="10189029" cy="8960008"/>
          </a:xfrm>
          <a:prstGeom prst="rect">
            <a:avLst/>
          </a:prstGeom>
        </p:spPr>
      </p:pic>
      <p:sp>
        <p:nvSpPr>
          <p:cNvPr id="5" name="CuadroTexto 4">
            <a:extLst>
              <a:ext uri="{FF2B5EF4-FFF2-40B4-BE49-F238E27FC236}">
                <a16:creationId xmlns:a16="http://schemas.microsoft.com/office/drawing/2014/main" id="{BF9AF90C-1F21-85E9-7CF3-146EBFAEC25F}"/>
              </a:ext>
            </a:extLst>
          </p:cNvPr>
          <p:cNvSpPr txBox="1"/>
          <p:nvPr/>
        </p:nvSpPr>
        <p:spPr>
          <a:xfrm>
            <a:off x="17079688" y="6893602"/>
            <a:ext cx="2808514" cy="707886"/>
          </a:xfrm>
          <a:prstGeom prst="rect">
            <a:avLst/>
          </a:prstGeom>
          <a:noFill/>
        </p:spPr>
        <p:txBody>
          <a:bodyPr wrap="square" rtlCol="0">
            <a:spAutoFit/>
          </a:bodyPr>
          <a:lstStyle/>
          <a:p>
            <a:r>
              <a:rPr lang="es-CO" sz="4000" dirty="0"/>
              <a:t>LOGUEO</a:t>
            </a:r>
          </a:p>
        </p:txBody>
      </p:sp>
    </p:spTree>
    <p:extLst>
      <p:ext uri="{BB962C8B-B14F-4D97-AF65-F5344CB8AC3E}">
        <p14:creationId xmlns:p14="http://schemas.microsoft.com/office/powerpoint/2010/main" val="14310338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pic>
        <p:nvPicPr>
          <p:cNvPr id="6" name="Imagen 5">
            <a:extLst>
              <a:ext uri="{FF2B5EF4-FFF2-40B4-BE49-F238E27FC236}">
                <a16:creationId xmlns:a16="http://schemas.microsoft.com/office/drawing/2014/main" id="{A9FEB285-B94F-79E2-BCEF-8E49CD863B3B}"/>
              </a:ext>
            </a:extLst>
          </p:cNvPr>
          <p:cNvPicPr>
            <a:picLocks noChangeAspect="1"/>
          </p:cNvPicPr>
          <p:nvPr/>
        </p:nvPicPr>
        <p:blipFill>
          <a:blip r:embed="rId5"/>
          <a:stretch>
            <a:fillRect/>
          </a:stretch>
        </p:blipFill>
        <p:spPr>
          <a:xfrm>
            <a:off x="1796143" y="4663134"/>
            <a:ext cx="6858000" cy="5005679"/>
          </a:xfrm>
          <a:prstGeom prst="rect">
            <a:avLst/>
          </a:prstGeom>
        </p:spPr>
      </p:pic>
      <p:pic>
        <p:nvPicPr>
          <p:cNvPr id="8" name="Imagen 7">
            <a:extLst>
              <a:ext uri="{FF2B5EF4-FFF2-40B4-BE49-F238E27FC236}">
                <a16:creationId xmlns:a16="http://schemas.microsoft.com/office/drawing/2014/main" id="{83A5CD4B-771B-4CB1-AE8D-30C9961BF9BE}"/>
              </a:ext>
            </a:extLst>
          </p:cNvPr>
          <p:cNvPicPr>
            <a:picLocks noChangeAspect="1"/>
          </p:cNvPicPr>
          <p:nvPr/>
        </p:nvPicPr>
        <p:blipFill>
          <a:blip r:embed="rId6"/>
          <a:stretch>
            <a:fillRect/>
          </a:stretch>
        </p:blipFill>
        <p:spPr>
          <a:xfrm>
            <a:off x="11019242" y="4479329"/>
            <a:ext cx="10182905" cy="3723124"/>
          </a:xfrm>
          <a:prstGeom prst="rect">
            <a:avLst/>
          </a:prstGeom>
        </p:spPr>
      </p:pic>
      <p:pic>
        <p:nvPicPr>
          <p:cNvPr id="10" name="Imagen 9">
            <a:extLst>
              <a:ext uri="{FF2B5EF4-FFF2-40B4-BE49-F238E27FC236}">
                <a16:creationId xmlns:a16="http://schemas.microsoft.com/office/drawing/2014/main" id="{29F277B6-3F8C-9886-A078-4ABF31E0033A}"/>
              </a:ext>
            </a:extLst>
          </p:cNvPr>
          <p:cNvPicPr>
            <a:picLocks noChangeAspect="1"/>
          </p:cNvPicPr>
          <p:nvPr/>
        </p:nvPicPr>
        <p:blipFill>
          <a:blip r:embed="rId7"/>
          <a:stretch>
            <a:fillRect/>
          </a:stretch>
        </p:blipFill>
        <p:spPr>
          <a:xfrm>
            <a:off x="10907826" y="8481032"/>
            <a:ext cx="10182905" cy="4499963"/>
          </a:xfrm>
          <a:prstGeom prst="rect">
            <a:avLst/>
          </a:prstGeom>
        </p:spPr>
      </p:pic>
      <p:sp>
        <p:nvSpPr>
          <p:cNvPr id="11" name="CuadroTexto 10">
            <a:extLst>
              <a:ext uri="{FF2B5EF4-FFF2-40B4-BE49-F238E27FC236}">
                <a16:creationId xmlns:a16="http://schemas.microsoft.com/office/drawing/2014/main" id="{55B526AB-B5AC-9425-522A-332A45A3B8BB}"/>
              </a:ext>
            </a:extLst>
          </p:cNvPr>
          <p:cNvSpPr txBox="1"/>
          <p:nvPr/>
        </p:nvSpPr>
        <p:spPr>
          <a:xfrm>
            <a:off x="4180114" y="11163117"/>
            <a:ext cx="5061857" cy="1107996"/>
          </a:xfrm>
          <a:prstGeom prst="rect">
            <a:avLst/>
          </a:prstGeom>
          <a:noFill/>
        </p:spPr>
        <p:txBody>
          <a:bodyPr wrap="square" rtlCol="0">
            <a:spAutoFit/>
          </a:bodyPr>
          <a:lstStyle/>
          <a:p>
            <a:r>
              <a:rPr lang="es-CO" sz="6600" dirty="0"/>
              <a:t>MODULOS</a:t>
            </a:r>
          </a:p>
        </p:txBody>
      </p:sp>
    </p:spTree>
    <p:extLst>
      <p:ext uri="{BB962C8B-B14F-4D97-AF65-F5344CB8AC3E}">
        <p14:creationId xmlns:p14="http://schemas.microsoft.com/office/powerpoint/2010/main" val="2076758288"/>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8665030" y="11573872"/>
            <a:ext cx="9090252" cy="1107996"/>
          </a:xfrm>
          <a:prstGeom prst="rect">
            <a:avLst/>
          </a:prstGeom>
          <a:noFill/>
        </p:spPr>
        <p:txBody>
          <a:bodyPr wrap="square" rtlCol="0">
            <a:spAutoFit/>
          </a:bodyPr>
          <a:lstStyle/>
          <a:p>
            <a:r>
              <a:rPr lang="es-CO" sz="6600" dirty="0"/>
              <a:t>REGISTRAR VENTAS</a:t>
            </a:r>
          </a:p>
        </p:txBody>
      </p:sp>
      <p:pic>
        <p:nvPicPr>
          <p:cNvPr id="4" name="Imagen 3">
            <a:extLst>
              <a:ext uri="{FF2B5EF4-FFF2-40B4-BE49-F238E27FC236}">
                <a16:creationId xmlns:a16="http://schemas.microsoft.com/office/drawing/2014/main" id="{3D2C9A78-1A1C-DF97-BAF8-64EB5BDC28BD}"/>
              </a:ext>
            </a:extLst>
          </p:cNvPr>
          <p:cNvPicPr>
            <a:picLocks noChangeAspect="1"/>
          </p:cNvPicPr>
          <p:nvPr/>
        </p:nvPicPr>
        <p:blipFill>
          <a:blip r:embed="rId5"/>
          <a:stretch>
            <a:fillRect/>
          </a:stretch>
        </p:blipFill>
        <p:spPr>
          <a:xfrm>
            <a:off x="4484914" y="3307478"/>
            <a:ext cx="15414172" cy="7501812"/>
          </a:xfrm>
          <a:prstGeom prst="rect">
            <a:avLst/>
          </a:prstGeom>
        </p:spPr>
      </p:pic>
    </p:spTree>
    <p:extLst>
      <p:ext uri="{BB962C8B-B14F-4D97-AF65-F5344CB8AC3E}">
        <p14:creationId xmlns:p14="http://schemas.microsoft.com/office/powerpoint/2010/main" val="103471424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5851412" y="3517074"/>
            <a:ext cx="13411199" cy="1107996"/>
          </a:xfrm>
          <a:prstGeom prst="rect">
            <a:avLst/>
          </a:prstGeom>
          <a:noFill/>
        </p:spPr>
        <p:txBody>
          <a:bodyPr wrap="square" rtlCol="0">
            <a:spAutoFit/>
          </a:bodyPr>
          <a:lstStyle/>
          <a:p>
            <a:r>
              <a:rPr lang="es-CO" sz="6600" dirty="0"/>
              <a:t>REGISTRO DE COMICIONES</a:t>
            </a:r>
          </a:p>
        </p:txBody>
      </p:sp>
      <p:pic>
        <p:nvPicPr>
          <p:cNvPr id="5" name="Imagen 4">
            <a:extLst>
              <a:ext uri="{FF2B5EF4-FFF2-40B4-BE49-F238E27FC236}">
                <a16:creationId xmlns:a16="http://schemas.microsoft.com/office/drawing/2014/main" id="{C935492F-32F9-F677-CF97-7F92ACD4AFAB}"/>
              </a:ext>
            </a:extLst>
          </p:cNvPr>
          <p:cNvPicPr>
            <a:picLocks noChangeAspect="1"/>
          </p:cNvPicPr>
          <p:nvPr/>
        </p:nvPicPr>
        <p:blipFill>
          <a:blip r:embed="rId5"/>
          <a:stretch>
            <a:fillRect/>
          </a:stretch>
        </p:blipFill>
        <p:spPr>
          <a:xfrm>
            <a:off x="4857797" y="5127422"/>
            <a:ext cx="15398431" cy="7492146"/>
          </a:xfrm>
          <a:prstGeom prst="rect">
            <a:avLst/>
          </a:prstGeom>
        </p:spPr>
      </p:pic>
    </p:spTree>
    <p:extLst>
      <p:ext uri="{BB962C8B-B14F-4D97-AF65-F5344CB8AC3E}">
        <p14:creationId xmlns:p14="http://schemas.microsoft.com/office/powerpoint/2010/main" val="294075827"/>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5851412" y="3517074"/>
            <a:ext cx="13411199" cy="1107996"/>
          </a:xfrm>
          <a:prstGeom prst="rect">
            <a:avLst/>
          </a:prstGeom>
          <a:noFill/>
        </p:spPr>
        <p:txBody>
          <a:bodyPr wrap="square" rtlCol="0">
            <a:spAutoFit/>
          </a:bodyPr>
          <a:lstStyle/>
          <a:p>
            <a:r>
              <a:rPr lang="es-CO" sz="6600" dirty="0"/>
              <a:t>REGISTRO DE COMICIONES</a:t>
            </a:r>
          </a:p>
        </p:txBody>
      </p:sp>
      <p:pic>
        <p:nvPicPr>
          <p:cNvPr id="5" name="Imagen 4">
            <a:extLst>
              <a:ext uri="{FF2B5EF4-FFF2-40B4-BE49-F238E27FC236}">
                <a16:creationId xmlns:a16="http://schemas.microsoft.com/office/drawing/2014/main" id="{C935492F-32F9-F677-CF97-7F92ACD4AFAB}"/>
              </a:ext>
            </a:extLst>
          </p:cNvPr>
          <p:cNvPicPr>
            <a:picLocks noChangeAspect="1"/>
          </p:cNvPicPr>
          <p:nvPr/>
        </p:nvPicPr>
        <p:blipFill>
          <a:blip r:embed="rId5"/>
          <a:stretch>
            <a:fillRect/>
          </a:stretch>
        </p:blipFill>
        <p:spPr>
          <a:xfrm>
            <a:off x="4857797" y="5127422"/>
            <a:ext cx="15398431" cy="7492146"/>
          </a:xfrm>
          <a:prstGeom prst="rect">
            <a:avLst/>
          </a:prstGeom>
        </p:spPr>
      </p:pic>
    </p:spTree>
    <p:extLst>
      <p:ext uri="{BB962C8B-B14F-4D97-AF65-F5344CB8AC3E}">
        <p14:creationId xmlns:p14="http://schemas.microsoft.com/office/powerpoint/2010/main" val="3871196965"/>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5851412" y="3517074"/>
            <a:ext cx="13411199" cy="1107996"/>
          </a:xfrm>
          <a:prstGeom prst="rect">
            <a:avLst/>
          </a:prstGeom>
          <a:noFill/>
        </p:spPr>
        <p:txBody>
          <a:bodyPr wrap="square" rtlCol="0">
            <a:spAutoFit/>
          </a:bodyPr>
          <a:lstStyle/>
          <a:p>
            <a:r>
              <a:rPr lang="es-CO" sz="6600" dirty="0"/>
              <a:t>TABLAS DE COMICIONES</a:t>
            </a:r>
          </a:p>
        </p:txBody>
      </p:sp>
      <p:pic>
        <p:nvPicPr>
          <p:cNvPr id="4" name="Imagen 3">
            <a:extLst>
              <a:ext uri="{FF2B5EF4-FFF2-40B4-BE49-F238E27FC236}">
                <a16:creationId xmlns:a16="http://schemas.microsoft.com/office/drawing/2014/main" id="{C354AE40-330C-4734-3E59-F185BCACF312}"/>
              </a:ext>
            </a:extLst>
          </p:cNvPr>
          <p:cNvPicPr>
            <a:picLocks noChangeAspect="1"/>
          </p:cNvPicPr>
          <p:nvPr/>
        </p:nvPicPr>
        <p:blipFill>
          <a:blip r:embed="rId5"/>
          <a:stretch>
            <a:fillRect/>
          </a:stretch>
        </p:blipFill>
        <p:spPr>
          <a:xfrm>
            <a:off x="3551804" y="4923627"/>
            <a:ext cx="17280391" cy="8052013"/>
          </a:xfrm>
          <a:prstGeom prst="rect">
            <a:avLst/>
          </a:prstGeom>
        </p:spPr>
      </p:pic>
    </p:spTree>
    <p:extLst>
      <p:ext uri="{BB962C8B-B14F-4D97-AF65-F5344CB8AC3E}">
        <p14:creationId xmlns:p14="http://schemas.microsoft.com/office/powerpoint/2010/main" val="2128890425"/>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6580416" y="11589607"/>
            <a:ext cx="9976756" cy="1114022"/>
          </a:xfrm>
          <a:prstGeom prst="rect">
            <a:avLst/>
          </a:prstGeom>
          <a:noFill/>
        </p:spPr>
        <p:txBody>
          <a:bodyPr wrap="square" rtlCol="0">
            <a:spAutoFit/>
          </a:bodyPr>
          <a:lstStyle/>
          <a:p>
            <a:r>
              <a:rPr lang="es-CO" sz="6600" dirty="0"/>
              <a:t>HISTORICO DE VENTAS</a:t>
            </a:r>
          </a:p>
        </p:txBody>
      </p:sp>
      <p:pic>
        <p:nvPicPr>
          <p:cNvPr id="5" name="Imagen 4">
            <a:extLst>
              <a:ext uri="{FF2B5EF4-FFF2-40B4-BE49-F238E27FC236}">
                <a16:creationId xmlns:a16="http://schemas.microsoft.com/office/drawing/2014/main" id="{8AF95899-285E-5236-4989-A1BBBF88D952}"/>
              </a:ext>
            </a:extLst>
          </p:cNvPr>
          <p:cNvPicPr>
            <a:picLocks noChangeAspect="1"/>
          </p:cNvPicPr>
          <p:nvPr/>
        </p:nvPicPr>
        <p:blipFill>
          <a:blip r:embed="rId5"/>
          <a:stretch>
            <a:fillRect/>
          </a:stretch>
        </p:blipFill>
        <p:spPr>
          <a:xfrm>
            <a:off x="4610780" y="3449413"/>
            <a:ext cx="15838034" cy="7642662"/>
          </a:xfrm>
          <a:prstGeom prst="rect">
            <a:avLst/>
          </a:prstGeom>
        </p:spPr>
      </p:pic>
    </p:spTree>
    <p:extLst>
      <p:ext uri="{BB962C8B-B14F-4D97-AF65-F5344CB8AC3E}">
        <p14:creationId xmlns:p14="http://schemas.microsoft.com/office/powerpoint/2010/main" val="295772972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7631722" y="3148062"/>
            <a:ext cx="7109639" cy="923330"/>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5400" dirty="0"/>
              <a:t>OBJETIVO GENERAL</a:t>
            </a:r>
          </a:p>
        </p:txBody>
      </p:sp>
      <p:sp>
        <p:nvSpPr>
          <p:cNvPr id="4" name="Rectángulo 3"/>
          <p:cNvSpPr/>
          <p:nvPr/>
        </p:nvSpPr>
        <p:spPr>
          <a:xfrm>
            <a:off x="2182161" y="6818942"/>
            <a:ext cx="11552889" cy="3170099"/>
          </a:xfrm>
          <a:prstGeom prst="rect">
            <a:avLst/>
          </a:prstGeom>
        </p:spPr>
        <p:txBody>
          <a:bodyPr wrap="square">
            <a:spAutoFit/>
          </a:bodyPr>
          <a:lstStyle/>
          <a:p>
            <a:pPr algn="just"/>
            <a:r>
              <a:rPr lang="es-CO" sz="4000" dirty="0"/>
              <a:t>Generar una agilidad, un rendimiento, eficacia, soporte y estabilidad brindando una facilidad de manejo de la aplicación teniendo como soporte en su acceso todo tipo de información dando una tecnificación.</a:t>
            </a:r>
          </a:p>
        </p:txBody>
      </p:sp>
      <p:pic>
        <p:nvPicPr>
          <p:cNvPr id="5" name="Imagen 4"/>
          <p:cNvPicPr>
            <a:picLocks noChangeAspect="1"/>
          </p:cNvPicPr>
          <p:nvPr/>
        </p:nvPicPr>
        <p:blipFill>
          <a:blip r:embed="rId4"/>
          <a:stretch>
            <a:fillRect/>
          </a:stretch>
        </p:blipFill>
        <p:spPr>
          <a:xfrm>
            <a:off x="15194953" y="6210301"/>
            <a:ext cx="5973993" cy="4382290"/>
          </a:xfrm>
          <a:prstGeom prst="rect">
            <a:avLst/>
          </a:prstGeom>
        </p:spPr>
      </p:pic>
      <p:pic>
        <p:nvPicPr>
          <p:cNvPr id="8194" name="Picture 2">
            <a:extLst>
              <a:ext uri="{FF2B5EF4-FFF2-40B4-BE49-F238E27FC236}">
                <a16:creationId xmlns:a16="http://schemas.microsoft.com/office/drawing/2014/main" id="{C6C5B214-B3AF-B719-FFCF-E9CAB6AEC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5150" y="1899690"/>
            <a:ext cx="4405313" cy="124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5819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2522765" y="10284128"/>
            <a:ext cx="9976756" cy="1114022"/>
          </a:xfrm>
          <a:prstGeom prst="rect">
            <a:avLst/>
          </a:prstGeom>
          <a:noFill/>
        </p:spPr>
        <p:txBody>
          <a:bodyPr wrap="square" rtlCol="0">
            <a:spAutoFit/>
          </a:bodyPr>
          <a:lstStyle/>
          <a:p>
            <a:r>
              <a:rPr lang="es-CO" sz="6600" dirty="0"/>
              <a:t>REGISTRO ASESOR</a:t>
            </a:r>
          </a:p>
        </p:txBody>
      </p:sp>
      <p:pic>
        <p:nvPicPr>
          <p:cNvPr id="4" name="Imagen 3">
            <a:extLst>
              <a:ext uri="{FF2B5EF4-FFF2-40B4-BE49-F238E27FC236}">
                <a16:creationId xmlns:a16="http://schemas.microsoft.com/office/drawing/2014/main" id="{31AEC347-9462-5277-7237-DA74B91257B9}"/>
              </a:ext>
            </a:extLst>
          </p:cNvPr>
          <p:cNvPicPr>
            <a:picLocks noChangeAspect="1"/>
          </p:cNvPicPr>
          <p:nvPr/>
        </p:nvPicPr>
        <p:blipFill>
          <a:blip r:embed="rId5"/>
          <a:stretch>
            <a:fillRect/>
          </a:stretch>
        </p:blipFill>
        <p:spPr>
          <a:xfrm>
            <a:off x="4243727" y="2951881"/>
            <a:ext cx="10621056" cy="5303898"/>
          </a:xfrm>
          <a:prstGeom prst="rect">
            <a:avLst/>
          </a:prstGeom>
        </p:spPr>
      </p:pic>
      <p:pic>
        <p:nvPicPr>
          <p:cNvPr id="7" name="Imagen 6">
            <a:extLst>
              <a:ext uri="{FF2B5EF4-FFF2-40B4-BE49-F238E27FC236}">
                <a16:creationId xmlns:a16="http://schemas.microsoft.com/office/drawing/2014/main" id="{B922BD82-8CD1-D516-7773-21C7D7BEE845}"/>
              </a:ext>
            </a:extLst>
          </p:cNvPr>
          <p:cNvPicPr>
            <a:picLocks noChangeAspect="1"/>
          </p:cNvPicPr>
          <p:nvPr/>
        </p:nvPicPr>
        <p:blipFill>
          <a:blip r:embed="rId6"/>
          <a:stretch>
            <a:fillRect/>
          </a:stretch>
        </p:blipFill>
        <p:spPr>
          <a:xfrm>
            <a:off x="13245193" y="9016802"/>
            <a:ext cx="9467170" cy="4762697"/>
          </a:xfrm>
          <a:prstGeom prst="rect">
            <a:avLst/>
          </a:prstGeom>
        </p:spPr>
      </p:pic>
    </p:spTree>
    <p:extLst>
      <p:ext uri="{BB962C8B-B14F-4D97-AF65-F5344CB8AC3E}">
        <p14:creationId xmlns:p14="http://schemas.microsoft.com/office/powerpoint/2010/main" val="3302234368"/>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10613572" y="11849681"/>
            <a:ext cx="11593286" cy="1107996"/>
          </a:xfrm>
          <a:prstGeom prst="rect">
            <a:avLst/>
          </a:prstGeom>
          <a:noFill/>
        </p:spPr>
        <p:txBody>
          <a:bodyPr wrap="square" rtlCol="0">
            <a:spAutoFit/>
          </a:bodyPr>
          <a:lstStyle/>
          <a:p>
            <a:r>
              <a:rPr lang="es-CO" sz="6600" dirty="0"/>
              <a:t>OLVIDO DE CONTRASEÑA </a:t>
            </a:r>
          </a:p>
        </p:txBody>
      </p:sp>
      <p:pic>
        <p:nvPicPr>
          <p:cNvPr id="5" name="Imagen 4">
            <a:extLst>
              <a:ext uri="{FF2B5EF4-FFF2-40B4-BE49-F238E27FC236}">
                <a16:creationId xmlns:a16="http://schemas.microsoft.com/office/drawing/2014/main" id="{BFFE8066-B5DE-075A-FFCD-AB47D168E767}"/>
              </a:ext>
            </a:extLst>
          </p:cNvPr>
          <p:cNvPicPr>
            <a:picLocks noChangeAspect="1"/>
          </p:cNvPicPr>
          <p:nvPr/>
        </p:nvPicPr>
        <p:blipFill>
          <a:blip r:embed="rId5"/>
          <a:stretch>
            <a:fillRect/>
          </a:stretch>
        </p:blipFill>
        <p:spPr>
          <a:xfrm>
            <a:off x="4551589" y="2951881"/>
            <a:ext cx="14570982" cy="8376756"/>
          </a:xfrm>
          <a:prstGeom prst="rect">
            <a:avLst/>
          </a:prstGeom>
        </p:spPr>
      </p:pic>
    </p:spTree>
    <p:extLst>
      <p:ext uri="{BB962C8B-B14F-4D97-AF65-F5344CB8AC3E}">
        <p14:creationId xmlns:p14="http://schemas.microsoft.com/office/powerpoint/2010/main" val="40596170"/>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646331"/>
          </a:xfrm>
          <a:prstGeom prst="rect">
            <a:avLst/>
          </a:prstGeom>
          <a:noFill/>
        </p:spPr>
        <p:txBody>
          <a:bodyPr wrap="square" rtlCol="0">
            <a:spAutoFit/>
          </a:bodyPr>
          <a:lstStyle/>
          <a:p>
            <a:pPr algn="ctr"/>
            <a:r>
              <a:rPr lang="es-ES" sz="3600" dirty="0"/>
              <a:t>DISEÑO  HTML5  Y CSS3</a:t>
            </a:r>
            <a:endParaRPr lang="es-CO" sz="3600"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9046029" y="12678828"/>
            <a:ext cx="11593286" cy="707886"/>
          </a:xfrm>
          <a:prstGeom prst="rect">
            <a:avLst/>
          </a:prstGeom>
          <a:noFill/>
        </p:spPr>
        <p:txBody>
          <a:bodyPr wrap="square" rtlCol="0">
            <a:spAutoFit/>
          </a:bodyPr>
          <a:lstStyle/>
          <a:p>
            <a:r>
              <a:rPr lang="es-CO" sz="4000" dirty="0"/>
              <a:t>OLVIDO DE CONTRASEÑA </a:t>
            </a:r>
          </a:p>
        </p:txBody>
      </p:sp>
      <p:pic>
        <p:nvPicPr>
          <p:cNvPr id="4" name="Imagen 3">
            <a:extLst>
              <a:ext uri="{FF2B5EF4-FFF2-40B4-BE49-F238E27FC236}">
                <a16:creationId xmlns:a16="http://schemas.microsoft.com/office/drawing/2014/main" id="{B4F48DB9-BF47-5F6F-FEB0-64AAD4D69E87}"/>
              </a:ext>
            </a:extLst>
          </p:cNvPr>
          <p:cNvPicPr>
            <a:picLocks noChangeAspect="1"/>
          </p:cNvPicPr>
          <p:nvPr/>
        </p:nvPicPr>
        <p:blipFill>
          <a:blip r:embed="rId5"/>
          <a:stretch>
            <a:fillRect/>
          </a:stretch>
        </p:blipFill>
        <p:spPr>
          <a:xfrm>
            <a:off x="1860095" y="4836659"/>
            <a:ext cx="10694863" cy="6074682"/>
          </a:xfrm>
          <a:prstGeom prst="rect">
            <a:avLst/>
          </a:prstGeom>
        </p:spPr>
      </p:pic>
      <p:pic>
        <p:nvPicPr>
          <p:cNvPr id="7" name="Imagen 6">
            <a:extLst>
              <a:ext uri="{FF2B5EF4-FFF2-40B4-BE49-F238E27FC236}">
                <a16:creationId xmlns:a16="http://schemas.microsoft.com/office/drawing/2014/main" id="{320B2BAC-9DF8-0183-18B7-AB2253199AE0}"/>
              </a:ext>
            </a:extLst>
          </p:cNvPr>
          <p:cNvPicPr>
            <a:picLocks noChangeAspect="1"/>
          </p:cNvPicPr>
          <p:nvPr/>
        </p:nvPicPr>
        <p:blipFill>
          <a:blip r:embed="rId6"/>
          <a:stretch>
            <a:fillRect/>
          </a:stretch>
        </p:blipFill>
        <p:spPr>
          <a:xfrm>
            <a:off x="12554958" y="5065524"/>
            <a:ext cx="10259330" cy="5825444"/>
          </a:xfrm>
          <a:prstGeom prst="rect">
            <a:avLst/>
          </a:prstGeom>
        </p:spPr>
      </p:pic>
    </p:spTree>
    <p:extLst>
      <p:ext uri="{BB962C8B-B14F-4D97-AF65-F5344CB8AC3E}">
        <p14:creationId xmlns:p14="http://schemas.microsoft.com/office/powerpoint/2010/main" val="2700423384"/>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2530" name="Picture 2">
            <a:extLst>
              <a:ext uri="{FF2B5EF4-FFF2-40B4-BE49-F238E27FC236}">
                <a16:creationId xmlns:a16="http://schemas.microsoft.com/office/drawing/2014/main" id="{F5628501-CEF3-A793-5147-DB386FDC6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9600" y="1949450"/>
            <a:ext cx="3009900" cy="91700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4B87D34-A095-595D-BE93-6BE9C93E10BF}"/>
              </a:ext>
            </a:extLst>
          </p:cNvPr>
          <p:cNvSpPr txBox="1"/>
          <p:nvPr/>
        </p:nvSpPr>
        <p:spPr>
          <a:xfrm>
            <a:off x="9848850" y="3095054"/>
            <a:ext cx="5124450" cy="707886"/>
          </a:xfrm>
          <a:prstGeom prst="rect">
            <a:avLst/>
          </a:prstGeom>
          <a:noFill/>
        </p:spPr>
        <p:txBody>
          <a:bodyPr wrap="square" rtlCol="0">
            <a:spAutoFit/>
          </a:bodyPr>
          <a:lstStyle/>
          <a:p>
            <a:r>
              <a:rPr lang="es-ES" sz="4000" dirty="0"/>
              <a:t>MANUALES</a:t>
            </a:r>
            <a:endParaRPr lang="es-CO" sz="4000" dirty="0"/>
          </a:p>
        </p:txBody>
      </p:sp>
      <p:sp>
        <p:nvSpPr>
          <p:cNvPr id="4" name="CuadroTexto 3">
            <a:extLst>
              <a:ext uri="{FF2B5EF4-FFF2-40B4-BE49-F238E27FC236}">
                <a16:creationId xmlns:a16="http://schemas.microsoft.com/office/drawing/2014/main" id="{1FAB2512-9123-53F2-0425-EE6222895A87}"/>
              </a:ext>
            </a:extLst>
          </p:cNvPr>
          <p:cNvSpPr txBox="1"/>
          <p:nvPr/>
        </p:nvSpPr>
        <p:spPr>
          <a:xfrm>
            <a:off x="2155371" y="5159829"/>
            <a:ext cx="19235058" cy="1200329"/>
          </a:xfrm>
          <a:prstGeom prst="rect">
            <a:avLst/>
          </a:prstGeom>
          <a:noFill/>
        </p:spPr>
        <p:txBody>
          <a:bodyPr wrap="square">
            <a:spAutoFit/>
          </a:bodyPr>
          <a:lstStyle/>
          <a:p>
            <a:r>
              <a:rPr lang="es-CO" sz="3600" dirty="0">
                <a:hlinkClick r:id="rId5"/>
              </a:rPr>
              <a:t>https://drive.google.com/file/d/17JM5u1VZp8hIwQl-9jGXagEBMrAWukRA/view?usp=sharing</a:t>
            </a:r>
            <a:endParaRPr lang="es-CO" sz="3600" dirty="0"/>
          </a:p>
          <a:p>
            <a:endParaRPr lang="es-CO" sz="3600" dirty="0"/>
          </a:p>
        </p:txBody>
      </p:sp>
    </p:spTree>
    <p:extLst>
      <p:ext uri="{BB962C8B-B14F-4D97-AF65-F5344CB8AC3E}">
        <p14:creationId xmlns:p14="http://schemas.microsoft.com/office/powerpoint/2010/main" val="1470585985"/>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AF97131-F786-8DCF-5504-050037C627CF}"/>
              </a:ext>
            </a:extLst>
          </p:cNvPr>
          <p:cNvSpPr txBox="1"/>
          <p:nvPr/>
        </p:nvSpPr>
        <p:spPr>
          <a:xfrm flipH="1">
            <a:off x="7443166" y="4909931"/>
            <a:ext cx="9004852" cy="954155"/>
          </a:xfrm>
          <a:prstGeom prst="rect">
            <a:avLst/>
          </a:prstGeom>
          <a:noFill/>
        </p:spPr>
        <p:txBody>
          <a:bodyPr wrap="square" rtlCol="0">
            <a:spAutoFit/>
          </a:bodyPr>
          <a:lstStyle/>
          <a:p>
            <a:r>
              <a:rPr lang="es-ES" sz="5400" dirty="0"/>
              <a:t>PRUEBAS  DE SOFTWARE </a:t>
            </a:r>
            <a:endParaRPr lang="es-CO" sz="5400" dirty="0"/>
          </a:p>
        </p:txBody>
      </p:sp>
      <p:pic>
        <p:nvPicPr>
          <p:cNvPr id="7" name="Imagen 6" descr="Forma&#10;&#10;Descripción generada automáticamente con confianza baja">
            <a:extLst>
              <a:ext uri="{FF2B5EF4-FFF2-40B4-BE49-F238E27FC236}">
                <a16:creationId xmlns:a16="http://schemas.microsoft.com/office/drawing/2014/main" id="{1B6B2BCA-7954-7879-8753-6B211D9451FD}"/>
              </a:ext>
            </a:extLst>
          </p:cNvPr>
          <p:cNvPicPr>
            <a:picLocks noChangeAspect="1"/>
          </p:cNvPicPr>
          <p:nvPr/>
        </p:nvPicPr>
        <p:blipFill>
          <a:blip r:embed="rId5"/>
          <a:stretch>
            <a:fillRect/>
          </a:stretch>
        </p:blipFill>
        <p:spPr>
          <a:xfrm>
            <a:off x="9753259" y="6707468"/>
            <a:ext cx="4877481" cy="4877481"/>
          </a:xfrm>
          <a:prstGeom prst="rect">
            <a:avLst/>
          </a:prstGeom>
        </p:spPr>
      </p:pic>
    </p:spTree>
    <p:extLst>
      <p:ext uri="{BB962C8B-B14F-4D97-AF65-F5344CB8AC3E}">
        <p14:creationId xmlns:p14="http://schemas.microsoft.com/office/powerpoint/2010/main" val="1540540614"/>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40192A6-0EB5-4BA5-4DEB-AC65BBFC09A8}"/>
              </a:ext>
            </a:extLst>
          </p:cNvPr>
          <p:cNvPicPr>
            <a:picLocks noChangeAspect="1"/>
          </p:cNvPicPr>
          <p:nvPr/>
        </p:nvPicPr>
        <p:blipFill rotWithShape="1">
          <a:blip r:embed="rId5"/>
          <a:srcRect l="1354" t="21235" r="9063" b="8580"/>
          <a:stretch/>
        </p:blipFill>
        <p:spPr>
          <a:xfrm>
            <a:off x="3567404" y="4278085"/>
            <a:ext cx="18718484" cy="8752115"/>
          </a:xfrm>
          <a:prstGeom prst="rect">
            <a:avLst/>
          </a:prstGeom>
        </p:spPr>
      </p:pic>
    </p:spTree>
    <p:extLst>
      <p:ext uri="{BB962C8B-B14F-4D97-AF65-F5344CB8AC3E}">
        <p14:creationId xmlns:p14="http://schemas.microsoft.com/office/powerpoint/2010/main" val="3141815601"/>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53E38F9-6975-1D28-1835-D7E51DAA5574}"/>
              </a:ext>
            </a:extLst>
          </p:cNvPr>
          <p:cNvPicPr>
            <a:picLocks noChangeAspect="1"/>
          </p:cNvPicPr>
          <p:nvPr/>
        </p:nvPicPr>
        <p:blipFill rotWithShape="1">
          <a:blip r:embed="rId5"/>
          <a:srcRect l="1146" t="20679" r="8854" b="8951"/>
          <a:stretch/>
        </p:blipFill>
        <p:spPr>
          <a:xfrm>
            <a:off x="2212891" y="4028011"/>
            <a:ext cx="19958217" cy="9002189"/>
          </a:xfrm>
          <a:prstGeom prst="rect">
            <a:avLst/>
          </a:prstGeom>
        </p:spPr>
      </p:pic>
    </p:spTree>
    <p:extLst>
      <p:ext uri="{BB962C8B-B14F-4D97-AF65-F5344CB8AC3E}">
        <p14:creationId xmlns:p14="http://schemas.microsoft.com/office/powerpoint/2010/main" val="59448484"/>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AF5025E-C83C-FE65-C92B-BF1A86127A31}"/>
              </a:ext>
            </a:extLst>
          </p:cNvPr>
          <p:cNvPicPr>
            <a:picLocks noChangeAspect="1"/>
          </p:cNvPicPr>
          <p:nvPr/>
        </p:nvPicPr>
        <p:blipFill rotWithShape="1">
          <a:blip r:embed="rId5"/>
          <a:srcRect l="937" t="20680" r="9271" b="13951"/>
          <a:stretch/>
        </p:blipFill>
        <p:spPr>
          <a:xfrm>
            <a:off x="2151649" y="4264267"/>
            <a:ext cx="20106865" cy="9125162"/>
          </a:xfrm>
          <a:prstGeom prst="rect">
            <a:avLst/>
          </a:prstGeom>
        </p:spPr>
      </p:pic>
    </p:spTree>
    <p:extLst>
      <p:ext uri="{BB962C8B-B14F-4D97-AF65-F5344CB8AC3E}">
        <p14:creationId xmlns:p14="http://schemas.microsoft.com/office/powerpoint/2010/main" val="2951363878"/>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39A5D076-1705-5648-BA5B-40F53DAFA4F2}"/>
              </a:ext>
            </a:extLst>
          </p:cNvPr>
          <p:cNvPicPr>
            <a:picLocks noChangeAspect="1"/>
          </p:cNvPicPr>
          <p:nvPr/>
        </p:nvPicPr>
        <p:blipFill rotWithShape="1">
          <a:blip r:embed="rId5"/>
          <a:srcRect l="1458" t="21049" r="6146" b="12099"/>
          <a:stretch/>
        </p:blipFill>
        <p:spPr>
          <a:xfrm>
            <a:off x="3373322" y="3788228"/>
            <a:ext cx="19200928" cy="8948057"/>
          </a:xfrm>
          <a:prstGeom prst="rect">
            <a:avLst/>
          </a:prstGeom>
        </p:spPr>
      </p:pic>
    </p:spTree>
    <p:extLst>
      <p:ext uri="{BB962C8B-B14F-4D97-AF65-F5344CB8AC3E}">
        <p14:creationId xmlns:p14="http://schemas.microsoft.com/office/powerpoint/2010/main" val="3909773294"/>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B420178-84CE-1DD8-DB80-29E7036DFFF9}"/>
              </a:ext>
            </a:extLst>
          </p:cNvPr>
          <p:cNvPicPr>
            <a:picLocks noChangeAspect="1"/>
          </p:cNvPicPr>
          <p:nvPr/>
        </p:nvPicPr>
        <p:blipFill rotWithShape="1">
          <a:blip r:embed="rId5"/>
          <a:srcRect l="1666" t="38642" r="9167" b="39136"/>
          <a:stretch/>
        </p:blipFill>
        <p:spPr>
          <a:xfrm>
            <a:off x="3350079" y="5426529"/>
            <a:ext cx="18230850" cy="4235450"/>
          </a:xfrm>
          <a:prstGeom prst="rect">
            <a:avLst/>
          </a:prstGeom>
        </p:spPr>
      </p:pic>
    </p:spTree>
    <p:extLst>
      <p:ext uri="{BB962C8B-B14F-4D97-AF65-F5344CB8AC3E}">
        <p14:creationId xmlns:p14="http://schemas.microsoft.com/office/powerpoint/2010/main" val="1417002380"/>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8022450" y="3381524"/>
            <a:ext cx="6790642" cy="707886"/>
          </a:xfrm>
          <a:prstGeom prst="rect">
            <a:avLst/>
          </a:prstGeom>
          <a:ln>
            <a:noFill/>
          </a:ln>
          <a:effectLst>
            <a:glow rad="101600">
              <a:schemeClr val="accent1">
                <a:satMod val="175000"/>
                <a:alpha val="40000"/>
              </a:schemeClr>
            </a:glow>
          </a:effectLst>
          <a:scene3d>
            <a:camera prst="perspectiveAbove"/>
            <a:lightRig rig="threePt" dir="t"/>
          </a:scene3d>
        </p:spPr>
        <p:txBody>
          <a:bodyPr wrap="none">
            <a:spAutoFit/>
          </a:bodyPr>
          <a:lstStyle/>
          <a:p>
            <a:r>
              <a:rPr lang="es-CO" sz="4000" dirty="0"/>
              <a:t>OBJETIVOS ESPECIFICOS </a:t>
            </a:r>
          </a:p>
        </p:txBody>
      </p:sp>
      <p:sp>
        <p:nvSpPr>
          <p:cNvPr id="5" name="Rectángulo 4"/>
          <p:cNvSpPr/>
          <p:nvPr/>
        </p:nvSpPr>
        <p:spPr>
          <a:xfrm>
            <a:off x="2179508" y="6203476"/>
            <a:ext cx="13392150" cy="4678204"/>
          </a:xfrm>
          <a:prstGeom prst="rect">
            <a:avLst/>
          </a:prstGeom>
        </p:spPr>
        <p:txBody>
          <a:bodyPr wrap="square">
            <a:spAutoFit/>
          </a:bodyPr>
          <a:lstStyle/>
          <a:p>
            <a:pPr marL="1485900" marR="1301115" lvl="2" indent="-571500" algn="just">
              <a:buSzPts val="1100"/>
              <a:buFont typeface="Arial" panose="020B0604020202020204" pitchFamily="34" charset="0"/>
              <a:buChar char="•"/>
              <a:tabLst>
                <a:tab pos="1762760" algn="l"/>
                <a:tab pos="1763395" algn="l"/>
              </a:tabLst>
            </a:pPr>
            <a:r>
              <a:rPr lang="es-ES" sz="3200" dirty="0">
                <a:latin typeface="Arial" panose="020B0604020202020204" pitchFamily="34" charset="0"/>
                <a:ea typeface="Symbol" panose="05050102010706020507" pitchFamily="18" charset="2"/>
                <a:cs typeface="Symbol" panose="05050102010706020507" pitchFamily="18" charset="2"/>
              </a:rPr>
              <a:t>Recolectar información sobre todas las necesidades e inquietudes</a:t>
            </a:r>
            <a:r>
              <a:rPr lang="es-ES" sz="3200" spc="-33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que</a:t>
            </a:r>
            <a:r>
              <a:rPr lang="es-ES" sz="3200" spc="-1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tenga</a:t>
            </a:r>
            <a:r>
              <a:rPr lang="es-ES" sz="3200" spc="-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el</a:t>
            </a:r>
            <a:r>
              <a:rPr lang="es-ES" sz="3200" spc="-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cliente</a:t>
            </a:r>
            <a:r>
              <a:rPr lang="es-ES" sz="3200" spc="-2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para</a:t>
            </a:r>
            <a:r>
              <a:rPr lang="es-ES" sz="3200" spc="-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empezar</a:t>
            </a:r>
            <a:r>
              <a:rPr lang="es-ES" sz="3200" spc="-1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el desarrollo de</a:t>
            </a:r>
            <a:r>
              <a:rPr lang="es-ES" sz="3200" spc="-2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la</a:t>
            </a:r>
            <a:r>
              <a:rPr lang="es-ES" sz="3200" spc="-1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aplicación </a:t>
            </a:r>
            <a:endParaRPr lang="es-CO" sz="3200" dirty="0">
              <a:latin typeface="Lucida Sans Unicode" panose="020B0602030504020204" pitchFamily="34" charset="0"/>
              <a:ea typeface="Symbol" panose="05050102010706020507" pitchFamily="18" charset="2"/>
              <a:cs typeface="Symbol" panose="05050102010706020507" pitchFamily="18" charset="2"/>
            </a:endParaRPr>
          </a:p>
          <a:p>
            <a:pPr marL="1485900" lvl="2" indent="-571500" algn="just">
              <a:spcBef>
                <a:spcPts val="45"/>
              </a:spcBef>
              <a:buSzPts val="1100"/>
              <a:buFont typeface="Arial" panose="020B0604020202020204" pitchFamily="34" charset="0"/>
              <a:buChar char="•"/>
              <a:tabLst>
                <a:tab pos="1762760" algn="l"/>
                <a:tab pos="1763395" algn="l"/>
              </a:tabLst>
            </a:pPr>
            <a:r>
              <a:rPr lang="es-ES" sz="3200" dirty="0">
                <a:latin typeface="Arial" panose="020B0604020202020204" pitchFamily="34" charset="0"/>
                <a:ea typeface="Symbol" panose="05050102010706020507" pitchFamily="18" charset="2"/>
                <a:cs typeface="Symbol" panose="05050102010706020507" pitchFamily="18" charset="2"/>
              </a:rPr>
              <a:t>Realizar</a:t>
            </a:r>
            <a:r>
              <a:rPr lang="es-ES" sz="3200" spc="-1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pruebas</a:t>
            </a:r>
            <a:r>
              <a:rPr lang="es-ES" sz="3200" spc="-2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antes</a:t>
            </a:r>
            <a:r>
              <a:rPr lang="es-ES" sz="3200" spc="-2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de</a:t>
            </a:r>
            <a:r>
              <a:rPr lang="es-ES" sz="3200" spc="-1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la</a:t>
            </a:r>
            <a:r>
              <a:rPr lang="es-ES" sz="3200" spc="-1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entrega</a:t>
            </a:r>
            <a:endParaRPr lang="es-CO" sz="3200" dirty="0">
              <a:latin typeface="Lucida Sans Unicode" panose="020B0602030504020204" pitchFamily="34" charset="0"/>
              <a:ea typeface="Symbol" panose="05050102010706020507" pitchFamily="18" charset="2"/>
              <a:cs typeface="Symbol" panose="05050102010706020507" pitchFamily="18" charset="2"/>
            </a:endParaRPr>
          </a:p>
          <a:p>
            <a:pPr marL="1485900" marR="1543050" lvl="2" indent="-571500" algn="just">
              <a:spcBef>
                <a:spcPts val="950"/>
              </a:spcBef>
              <a:buSzPts val="1100"/>
              <a:buFont typeface="Arial" panose="020B0604020202020204" pitchFamily="34" charset="0"/>
              <a:buChar char="•"/>
              <a:tabLst>
                <a:tab pos="1762760" algn="l"/>
                <a:tab pos="1763395" algn="l"/>
              </a:tabLst>
            </a:pPr>
            <a:r>
              <a:rPr lang="es-ES" sz="3200" dirty="0">
                <a:latin typeface="Arial" panose="020B0604020202020204" pitchFamily="34" charset="0"/>
                <a:ea typeface="Symbol" panose="05050102010706020507" pitchFamily="18" charset="2"/>
                <a:cs typeface="Symbol" panose="05050102010706020507" pitchFamily="18" charset="2"/>
              </a:rPr>
              <a:t>Hay que confirmar que todas las necesidades del cliente estén</a:t>
            </a:r>
            <a:r>
              <a:rPr lang="es-ES" sz="3200" spc="-33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terminadas</a:t>
            </a:r>
            <a:endParaRPr lang="es-CO" sz="3200" dirty="0">
              <a:latin typeface="Lucida Sans Unicode" panose="020B0602030504020204" pitchFamily="34" charset="0"/>
              <a:ea typeface="Symbol" panose="05050102010706020507" pitchFamily="18" charset="2"/>
              <a:cs typeface="Symbol" panose="05050102010706020507" pitchFamily="18" charset="2"/>
            </a:endParaRPr>
          </a:p>
          <a:p>
            <a:pPr marL="1485900" lvl="2" indent="-571500" algn="just">
              <a:spcBef>
                <a:spcPts val="50"/>
              </a:spcBef>
              <a:buSzPts val="1100"/>
              <a:buFont typeface="Arial" panose="020B0604020202020204" pitchFamily="34" charset="0"/>
              <a:buChar char="•"/>
              <a:tabLst>
                <a:tab pos="1762760" algn="l"/>
                <a:tab pos="1763395" algn="l"/>
              </a:tabLst>
            </a:pPr>
            <a:r>
              <a:rPr lang="es-ES" sz="3200" dirty="0">
                <a:latin typeface="Arial" panose="020B0604020202020204" pitchFamily="34" charset="0"/>
                <a:ea typeface="Symbol" panose="05050102010706020507" pitchFamily="18" charset="2"/>
                <a:cs typeface="Symbol" panose="05050102010706020507" pitchFamily="18" charset="2"/>
              </a:rPr>
              <a:t>Capacitación</a:t>
            </a:r>
            <a:r>
              <a:rPr lang="es-ES" sz="3200" spc="-1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sobre</a:t>
            </a:r>
            <a:r>
              <a:rPr lang="es-ES" sz="3200" spc="-1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el</a:t>
            </a:r>
            <a:r>
              <a:rPr lang="es-ES" sz="3200" spc="-1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manejo</a:t>
            </a:r>
            <a:r>
              <a:rPr lang="es-ES" sz="3200" spc="-1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de</a:t>
            </a:r>
            <a:r>
              <a:rPr lang="es-ES" sz="3200" spc="-1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la</a:t>
            </a:r>
          </a:p>
          <a:p>
            <a:pPr marL="1485900" lvl="2" indent="-571500" algn="just">
              <a:spcBef>
                <a:spcPts val="50"/>
              </a:spcBef>
              <a:buSzPts val="1100"/>
              <a:buFont typeface="Arial" panose="020B0604020202020204" pitchFamily="34" charset="0"/>
              <a:buChar char="•"/>
              <a:tabLst>
                <a:tab pos="1762760" algn="l"/>
                <a:tab pos="1763395" algn="l"/>
              </a:tabLst>
            </a:pPr>
            <a:r>
              <a:rPr lang="es-ES" sz="3200" spc="-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página</a:t>
            </a:r>
            <a:r>
              <a:rPr lang="es-ES" sz="3200" spc="-15"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para</a:t>
            </a:r>
            <a:r>
              <a:rPr lang="es-ES" sz="3200" spc="-2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los</a:t>
            </a:r>
            <a:r>
              <a:rPr lang="es-ES" sz="3200" spc="-10" dirty="0">
                <a:latin typeface="Arial" panose="020B0604020202020204" pitchFamily="34" charset="0"/>
                <a:ea typeface="Symbol" panose="05050102010706020507" pitchFamily="18" charset="2"/>
                <a:cs typeface="Symbol" panose="05050102010706020507" pitchFamily="18" charset="2"/>
              </a:rPr>
              <a:t> </a:t>
            </a:r>
            <a:r>
              <a:rPr lang="es-ES" sz="3200" dirty="0">
                <a:latin typeface="Arial" panose="020B0604020202020204" pitchFamily="34" charset="0"/>
                <a:ea typeface="Symbol" panose="05050102010706020507" pitchFamily="18" charset="2"/>
                <a:cs typeface="Symbol" panose="05050102010706020507" pitchFamily="18" charset="2"/>
              </a:rPr>
              <a:t>empleados</a:t>
            </a:r>
            <a:endParaRPr lang="es-CO" sz="3200" dirty="0">
              <a:latin typeface="Lucida Sans Unicode" panose="020B0602030504020204" pitchFamily="34" charset="0"/>
              <a:ea typeface="Symbol" panose="05050102010706020507" pitchFamily="18" charset="2"/>
              <a:cs typeface="Symbol" panose="05050102010706020507" pitchFamily="18" charset="2"/>
            </a:endParaRPr>
          </a:p>
          <a:p>
            <a:pPr algn="just">
              <a:spcBef>
                <a:spcPts val="25"/>
              </a:spcBef>
            </a:pPr>
            <a:r>
              <a:rPr lang="es-ES" sz="3200" dirty="0">
                <a:latin typeface="Arial" panose="020B0604020202020204" pitchFamily="34" charset="0"/>
                <a:ea typeface="Lucida Sans Unicode" panose="020B0602030504020204" pitchFamily="34" charset="0"/>
              </a:rPr>
              <a:t> </a:t>
            </a:r>
            <a:endParaRPr lang="es-CO" sz="3200" dirty="0">
              <a:effectLst/>
              <a:latin typeface="Lucida Sans Unicode" panose="020B0602030504020204" pitchFamily="34" charset="0"/>
              <a:ea typeface="Lucida Sans Unicode" panose="020B0602030504020204" pitchFamily="34" charset="0"/>
            </a:endParaRPr>
          </a:p>
        </p:txBody>
      </p:sp>
      <p:pic>
        <p:nvPicPr>
          <p:cNvPr id="6" name="Imagen 5"/>
          <p:cNvPicPr>
            <a:picLocks noChangeAspect="1"/>
          </p:cNvPicPr>
          <p:nvPr/>
        </p:nvPicPr>
        <p:blipFill>
          <a:blip r:embed="rId4"/>
          <a:stretch>
            <a:fillRect/>
          </a:stretch>
        </p:blipFill>
        <p:spPr>
          <a:xfrm>
            <a:off x="16013242" y="5993927"/>
            <a:ext cx="6193885" cy="5074123"/>
          </a:xfrm>
          <a:prstGeom prst="rect">
            <a:avLst/>
          </a:prstGeom>
        </p:spPr>
      </p:pic>
      <p:pic>
        <p:nvPicPr>
          <p:cNvPr id="9218" name="Picture 2">
            <a:extLst>
              <a:ext uri="{FF2B5EF4-FFF2-40B4-BE49-F238E27FC236}">
                <a16:creationId xmlns:a16="http://schemas.microsoft.com/office/drawing/2014/main" id="{9F44C4DE-16E5-B1BF-F78B-F8D14A336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97550" y="1962362"/>
            <a:ext cx="4100513" cy="106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91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3BD83C9-AD21-8203-FB89-9C2C3A838045}"/>
              </a:ext>
            </a:extLst>
          </p:cNvPr>
          <p:cNvPicPr>
            <a:picLocks noChangeAspect="1"/>
          </p:cNvPicPr>
          <p:nvPr/>
        </p:nvPicPr>
        <p:blipFill rotWithShape="1">
          <a:blip r:embed="rId5"/>
          <a:srcRect l="7193" t="20124" r="59126" b="13210"/>
          <a:stretch/>
        </p:blipFill>
        <p:spPr>
          <a:xfrm>
            <a:off x="2985407" y="3546318"/>
            <a:ext cx="8553450" cy="9257238"/>
          </a:xfrm>
          <a:prstGeom prst="rect">
            <a:avLst/>
          </a:prstGeom>
        </p:spPr>
      </p:pic>
      <p:pic>
        <p:nvPicPr>
          <p:cNvPr id="3" name="Imagen 2">
            <a:extLst>
              <a:ext uri="{FF2B5EF4-FFF2-40B4-BE49-F238E27FC236}">
                <a16:creationId xmlns:a16="http://schemas.microsoft.com/office/drawing/2014/main" id="{B91AEFFF-F4BC-3649-2850-9CF0A9D047CC}"/>
              </a:ext>
            </a:extLst>
          </p:cNvPr>
          <p:cNvPicPr>
            <a:picLocks noChangeAspect="1"/>
          </p:cNvPicPr>
          <p:nvPr/>
        </p:nvPicPr>
        <p:blipFill rotWithShape="1">
          <a:blip r:embed="rId6"/>
          <a:srcRect l="9062" t="54012" r="64271" b="8248"/>
          <a:stretch/>
        </p:blipFill>
        <p:spPr>
          <a:xfrm>
            <a:off x="11538857" y="3546318"/>
            <a:ext cx="9886950" cy="9257238"/>
          </a:xfrm>
          <a:prstGeom prst="rect">
            <a:avLst/>
          </a:prstGeom>
        </p:spPr>
      </p:pic>
    </p:spTree>
    <p:extLst>
      <p:ext uri="{BB962C8B-B14F-4D97-AF65-F5344CB8AC3E}">
        <p14:creationId xmlns:p14="http://schemas.microsoft.com/office/powerpoint/2010/main" val="3157460841"/>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5E844D18-D50E-772C-37BB-34871578E98A}"/>
              </a:ext>
            </a:extLst>
          </p:cNvPr>
          <p:cNvPicPr>
            <a:picLocks noChangeAspect="1"/>
          </p:cNvPicPr>
          <p:nvPr/>
        </p:nvPicPr>
        <p:blipFill rotWithShape="1">
          <a:blip r:embed="rId5"/>
          <a:srcRect l="7631" t="20864" r="62456" b="41865"/>
          <a:stretch/>
        </p:blipFill>
        <p:spPr>
          <a:xfrm>
            <a:off x="2906484" y="3644290"/>
            <a:ext cx="7603960" cy="4955424"/>
          </a:xfrm>
          <a:prstGeom prst="rect">
            <a:avLst/>
          </a:prstGeom>
        </p:spPr>
      </p:pic>
      <p:pic>
        <p:nvPicPr>
          <p:cNvPr id="3" name="Imagen 2">
            <a:extLst>
              <a:ext uri="{FF2B5EF4-FFF2-40B4-BE49-F238E27FC236}">
                <a16:creationId xmlns:a16="http://schemas.microsoft.com/office/drawing/2014/main" id="{5A4590C6-FAA6-812F-355D-817CC58B70EE}"/>
              </a:ext>
            </a:extLst>
          </p:cNvPr>
          <p:cNvPicPr>
            <a:picLocks noChangeAspect="1"/>
          </p:cNvPicPr>
          <p:nvPr/>
        </p:nvPicPr>
        <p:blipFill rotWithShape="1">
          <a:blip r:embed="rId6"/>
          <a:srcRect l="10965" t="44724" r="67991" b="25491"/>
          <a:stretch/>
        </p:blipFill>
        <p:spPr>
          <a:xfrm>
            <a:off x="2906484" y="8599713"/>
            <a:ext cx="7411455" cy="4732421"/>
          </a:xfrm>
          <a:prstGeom prst="rect">
            <a:avLst/>
          </a:prstGeom>
        </p:spPr>
      </p:pic>
      <p:pic>
        <p:nvPicPr>
          <p:cNvPr id="4" name="Imagen 3">
            <a:extLst>
              <a:ext uri="{FF2B5EF4-FFF2-40B4-BE49-F238E27FC236}">
                <a16:creationId xmlns:a16="http://schemas.microsoft.com/office/drawing/2014/main" id="{E63498D6-438C-3EB9-FBB0-843B707E9F96}"/>
              </a:ext>
            </a:extLst>
          </p:cNvPr>
          <p:cNvPicPr>
            <a:picLocks noChangeAspect="1"/>
          </p:cNvPicPr>
          <p:nvPr/>
        </p:nvPicPr>
        <p:blipFill rotWithShape="1">
          <a:blip r:embed="rId7"/>
          <a:srcRect l="7895" t="15718" r="63421" b="48258"/>
          <a:stretch/>
        </p:blipFill>
        <p:spPr>
          <a:xfrm>
            <a:off x="10510444" y="3644288"/>
            <a:ext cx="11004884" cy="4955423"/>
          </a:xfrm>
          <a:prstGeom prst="rect">
            <a:avLst/>
          </a:prstGeom>
        </p:spPr>
      </p:pic>
      <p:pic>
        <p:nvPicPr>
          <p:cNvPr id="5" name="Imagen 4">
            <a:extLst>
              <a:ext uri="{FF2B5EF4-FFF2-40B4-BE49-F238E27FC236}">
                <a16:creationId xmlns:a16="http://schemas.microsoft.com/office/drawing/2014/main" id="{AD99067C-2023-8581-2BA8-2CFC7A3864EB}"/>
              </a:ext>
            </a:extLst>
          </p:cNvPr>
          <p:cNvPicPr>
            <a:picLocks noChangeAspect="1"/>
          </p:cNvPicPr>
          <p:nvPr/>
        </p:nvPicPr>
        <p:blipFill rotWithShape="1">
          <a:blip r:embed="rId8"/>
          <a:srcRect l="11140" t="29156" r="64999" b="43909"/>
          <a:stretch/>
        </p:blipFill>
        <p:spPr>
          <a:xfrm>
            <a:off x="10317939" y="8376710"/>
            <a:ext cx="11197389" cy="4955424"/>
          </a:xfrm>
          <a:prstGeom prst="rect">
            <a:avLst/>
          </a:prstGeom>
        </p:spPr>
      </p:pic>
    </p:spTree>
    <p:extLst>
      <p:ext uri="{BB962C8B-B14F-4D97-AF65-F5344CB8AC3E}">
        <p14:creationId xmlns:p14="http://schemas.microsoft.com/office/powerpoint/2010/main" val="3268963265"/>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530CF3D-2649-091A-3B9A-1947486C5B35}"/>
              </a:ext>
            </a:extLst>
          </p:cNvPr>
          <p:cNvPicPr>
            <a:picLocks noChangeAspect="1"/>
          </p:cNvPicPr>
          <p:nvPr/>
        </p:nvPicPr>
        <p:blipFill rotWithShape="1">
          <a:blip r:embed="rId5"/>
          <a:srcRect l="7105" t="23360" r="61141" b="38590"/>
          <a:stretch/>
        </p:blipFill>
        <p:spPr>
          <a:xfrm>
            <a:off x="4196334" y="3497101"/>
            <a:ext cx="7209101" cy="5388562"/>
          </a:xfrm>
          <a:prstGeom prst="rect">
            <a:avLst/>
          </a:prstGeom>
        </p:spPr>
      </p:pic>
      <p:pic>
        <p:nvPicPr>
          <p:cNvPr id="3" name="Imagen 2">
            <a:extLst>
              <a:ext uri="{FF2B5EF4-FFF2-40B4-BE49-F238E27FC236}">
                <a16:creationId xmlns:a16="http://schemas.microsoft.com/office/drawing/2014/main" id="{3CB52F79-3A38-B763-64BE-C8E6EE5EE86A}"/>
              </a:ext>
            </a:extLst>
          </p:cNvPr>
          <p:cNvPicPr>
            <a:picLocks noChangeAspect="1"/>
          </p:cNvPicPr>
          <p:nvPr/>
        </p:nvPicPr>
        <p:blipFill>
          <a:blip r:embed="rId6"/>
          <a:stretch>
            <a:fillRect/>
          </a:stretch>
        </p:blipFill>
        <p:spPr>
          <a:xfrm>
            <a:off x="4196334" y="8885663"/>
            <a:ext cx="7010400" cy="4122821"/>
          </a:xfrm>
          <a:prstGeom prst="rect">
            <a:avLst/>
          </a:prstGeom>
        </p:spPr>
      </p:pic>
      <p:pic>
        <p:nvPicPr>
          <p:cNvPr id="4" name="Imagen 3">
            <a:extLst>
              <a:ext uri="{FF2B5EF4-FFF2-40B4-BE49-F238E27FC236}">
                <a16:creationId xmlns:a16="http://schemas.microsoft.com/office/drawing/2014/main" id="{845B3EA0-7F01-9E38-49E3-E8B53E212AD1}"/>
              </a:ext>
            </a:extLst>
          </p:cNvPr>
          <p:cNvPicPr>
            <a:picLocks noChangeAspect="1"/>
          </p:cNvPicPr>
          <p:nvPr/>
        </p:nvPicPr>
        <p:blipFill rotWithShape="1">
          <a:blip r:embed="rId7"/>
          <a:srcRect l="7186" t="16186" r="62664" b="56991"/>
          <a:stretch/>
        </p:blipFill>
        <p:spPr>
          <a:xfrm>
            <a:off x="11571870" y="3497100"/>
            <a:ext cx="9532843" cy="5388561"/>
          </a:xfrm>
          <a:prstGeom prst="rect">
            <a:avLst/>
          </a:prstGeom>
        </p:spPr>
      </p:pic>
      <p:pic>
        <p:nvPicPr>
          <p:cNvPr id="5" name="Imagen 4">
            <a:extLst>
              <a:ext uri="{FF2B5EF4-FFF2-40B4-BE49-F238E27FC236}">
                <a16:creationId xmlns:a16="http://schemas.microsoft.com/office/drawing/2014/main" id="{23ACB328-F2F3-C375-C64A-B428EEC46634}"/>
              </a:ext>
            </a:extLst>
          </p:cNvPr>
          <p:cNvPicPr>
            <a:picLocks noChangeAspect="1"/>
          </p:cNvPicPr>
          <p:nvPr/>
        </p:nvPicPr>
        <p:blipFill rotWithShape="1">
          <a:blip r:embed="rId8"/>
          <a:srcRect t="12942" r="3650" b="17858"/>
          <a:stretch/>
        </p:blipFill>
        <p:spPr>
          <a:xfrm>
            <a:off x="11206734" y="9015585"/>
            <a:ext cx="9917854" cy="3992899"/>
          </a:xfrm>
          <a:prstGeom prst="rect">
            <a:avLst/>
          </a:prstGeom>
        </p:spPr>
      </p:pic>
    </p:spTree>
    <p:extLst>
      <p:ext uri="{BB962C8B-B14F-4D97-AF65-F5344CB8AC3E}">
        <p14:creationId xmlns:p14="http://schemas.microsoft.com/office/powerpoint/2010/main" val="1158454405"/>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E21529D-2B17-FEE8-E299-54B6ECA244FF}"/>
              </a:ext>
            </a:extLst>
          </p:cNvPr>
          <p:cNvPicPr>
            <a:picLocks noChangeAspect="1"/>
          </p:cNvPicPr>
          <p:nvPr/>
        </p:nvPicPr>
        <p:blipFill rotWithShape="1">
          <a:blip r:embed="rId5"/>
          <a:srcRect l="8069" t="14782" r="64036" b="37811"/>
          <a:stretch/>
        </p:blipFill>
        <p:spPr>
          <a:xfrm>
            <a:off x="3949730" y="3228094"/>
            <a:ext cx="6945628" cy="5693362"/>
          </a:xfrm>
          <a:prstGeom prst="rect">
            <a:avLst/>
          </a:prstGeom>
        </p:spPr>
      </p:pic>
      <p:pic>
        <p:nvPicPr>
          <p:cNvPr id="3" name="Imagen 2">
            <a:extLst>
              <a:ext uri="{FF2B5EF4-FFF2-40B4-BE49-F238E27FC236}">
                <a16:creationId xmlns:a16="http://schemas.microsoft.com/office/drawing/2014/main" id="{557E2A33-C2D2-01A5-FC78-3ED61F2C3B1E}"/>
              </a:ext>
            </a:extLst>
          </p:cNvPr>
          <p:cNvPicPr>
            <a:picLocks noChangeAspect="1"/>
          </p:cNvPicPr>
          <p:nvPr/>
        </p:nvPicPr>
        <p:blipFill rotWithShape="1">
          <a:blip r:embed="rId6"/>
          <a:srcRect l="8070" t="25257" r="65614" b="34535"/>
          <a:stretch/>
        </p:blipFill>
        <p:spPr>
          <a:xfrm>
            <a:off x="3949730" y="9096896"/>
            <a:ext cx="6945628" cy="4136164"/>
          </a:xfrm>
          <a:prstGeom prst="rect">
            <a:avLst/>
          </a:prstGeom>
        </p:spPr>
      </p:pic>
      <p:pic>
        <p:nvPicPr>
          <p:cNvPr id="4" name="Imagen 3">
            <a:extLst>
              <a:ext uri="{FF2B5EF4-FFF2-40B4-BE49-F238E27FC236}">
                <a16:creationId xmlns:a16="http://schemas.microsoft.com/office/drawing/2014/main" id="{FF3EF6A7-F067-5975-849A-15F4668679F1}"/>
              </a:ext>
            </a:extLst>
          </p:cNvPr>
          <p:cNvPicPr>
            <a:picLocks noChangeAspect="1"/>
          </p:cNvPicPr>
          <p:nvPr/>
        </p:nvPicPr>
        <p:blipFill rotWithShape="1">
          <a:blip r:embed="rId7"/>
          <a:srcRect l="7632" t="14119" r="68865" b="36407"/>
          <a:stretch/>
        </p:blipFill>
        <p:spPr>
          <a:xfrm>
            <a:off x="11078284" y="3242122"/>
            <a:ext cx="4820720" cy="4933971"/>
          </a:xfrm>
          <a:prstGeom prst="rect">
            <a:avLst/>
          </a:prstGeom>
        </p:spPr>
      </p:pic>
      <p:pic>
        <p:nvPicPr>
          <p:cNvPr id="5" name="Imagen 4">
            <a:extLst>
              <a:ext uri="{FF2B5EF4-FFF2-40B4-BE49-F238E27FC236}">
                <a16:creationId xmlns:a16="http://schemas.microsoft.com/office/drawing/2014/main" id="{3D9B8910-9D01-0897-24B4-D3790DD5265B}"/>
              </a:ext>
            </a:extLst>
          </p:cNvPr>
          <p:cNvPicPr>
            <a:picLocks noChangeAspect="1"/>
          </p:cNvPicPr>
          <p:nvPr/>
        </p:nvPicPr>
        <p:blipFill rotWithShape="1">
          <a:blip r:embed="rId8"/>
          <a:srcRect l="8541" t="16498" r="63421" b="66493"/>
          <a:stretch/>
        </p:blipFill>
        <p:spPr>
          <a:xfrm>
            <a:off x="16176789" y="3544217"/>
            <a:ext cx="6397461" cy="4329783"/>
          </a:xfrm>
          <a:prstGeom prst="rect">
            <a:avLst/>
          </a:prstGeom>
        </p:spPr>
      </p:pic>
      <p:pic>
        <p:nvPicPr>
          <p:cNvPr id="6" name="Imagen 5">
            <a:extLst>
              <a:ext uri="{FF2B5EF4-FFF2-40B4-BE49-F238E27FC236}">
                <a16:creationId xmlns:a16="http://schemas.microsoft.com/office/drawing/2014/main" id="{5AD9B8F0-2A00-465C-D5E3-316C13CDBC98}"/>
              </a:ext>
            </a:extLst>
          </p:cNvPr>
          <p:cNvPicPr>
            <a:picLocks noChangeAspect="1"/>
          </p:cNvPicPr>
          <p:nvPr/>
        </p:nvPicPr>
        <p:blipFill>
          <a:blip r:embed="rId9"/>
          <a:stretch>
            <a:fillRect/>
          </a:stretch>
        </p:blipFill>
        <p:spPr>
          <a:xfrm>
            <a:off x="11041921" y="8746015"/>
            <a:ext cx="4893445" cy="4487045"/>
          </a:xfrm>
          <a:prstGeom prst="rect">
            <a:avLst/>
          </a:prstGeom>
        </p:spPr>
      </p:pic>
      <p:pic>
        <p:nvPicPr>
          <p:cNvPr id="7" name="Imagen 6">
            <a:extLst>
              <a:ext uri="{FF2B5EF4-FFF2-40B4-BE49-F238E27FC236}">
                <a16:creationId xmlns:a16="http://schemas.microsoft.com/office/drawing/2014/main" id="{59464F79-DFA8-18BB-8A17-C42CA77EEF15}"/>
              </a:ext>
            </a:extLst>
          </p:cNvPr>
          <p:cNvPicPr>
            <a:picLocks noChangeAspect="1"/>
          </p:cNvPicPr>
          <p:nvPr/>
        </p:nvPicPr>
        <p:blipFill>
          <a:blip r:embed="rId10"/>
          <a:stretch>
            <a:fillRect/>
          </a:stretch>
        </p:blipFill>
        <p:spPr>
          <a:xfrm>
            <a:off x="16253992" y="8176093"/>
            <a:ext cx="6464969" cy="5290737"/>
          </a:xfrm>
          <a:prstGeom prst="rect">
            <a:avLst/>
          </a:prstGeom>
        </p:spPr>
      </p:pic>
    </p:spTree>
    <p:extLst>
      <p:ext uri="{BB962C8B-B14F-4D97-AF65-F5344CB8AC3E}">
        <p14:creationId xmlns:p14="http://schemas.microsoft.com/office/powerpoint/2010/main" val="4294823736"/>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C37ADCB-093B-603D-51D8-6807EA49D2FB}"/>
              </a:ext>
            </a:extLst>
          </p:cNvPr>
          <p:cNvPicPr>
            <a:picLocks noChangeAspect="1"/>
          </p:cNvPicPr>
          <p:nvPr/>
        </p:nvPicPr>
        <p:blipFill rotWithShape="1">
          <a:blip r:embed="rId5"/>
          <a:srcRect l="8772" t="20708" r="60701" b="23775"/>
          <a:stretch/>
        </p:blipFill>
        <p:spPr>
          <a:xfrm>
            <a:off x="4392720" y="3578974"/>
            <a:ext cx="8419474" cy="8613025"/>
          </a:xfrm>
          <a:prstGeom prst="rect">
            <a:avLst/>
          </a:prstGeom>
        </p:spPr>
      </p:pic>
      <p:pic>
        <p:nvPicPr>
          <p:cNvPr id="3" name="Imagen 2">
            <a:extLst>
              <a:ext uri="{FF2B5EF4-FFF2-40B4-BE49-F238E27FC236}">
                <a16:creationId xmlns:a16="http://schemas.microsoft.com/office/drawing/2014/main" id="{947D437B-95F0-A73C-8835-E516C97CE320}"/>
              </a:ext>
            </a:extLst>
          </p:cNvPr>
          <p:cNvPicPr>
            <a:picLocks noChangeAspect="1"/>
          </p:cNvPicPr>
          <p:nvPr/>
        </p:nvPicPr>
        <p:blipFill rotWithShape="1">
          <a:blip r:embed="rId6"/>
          <a:srcRect l="8158" t="16654" r="62719" b="18005"/>
          <a:stretch/>
        </p:blipFill>
        <p:spPr>
          <a:xfrm>
            <a:off x="12856149" y="3578975"/>
            <a:ext cx="6362293" cy="7299158"/>
          </a:xfrm>
          <a:prstGeom prst="rect">
            <a:avLst/>
          </a:prstGeom>
        </p:spPr>
      </p:pic>
      <p:pic>
        <p:nvPicPr>
          <p:cNvPr id="4" name="Imagen 3">
            <a:extLst>
              <a:ext uri="{FF2B5EF4-FFF2-40B4-BE49-F238E27FC236}">
                <a16:creationId xmlns:a16="http://schemas.microsoft.com/office/drawing/2014/main" id="{41F55026-5C3E-65D9-D3F3-D211B14F82BB}"/>
              </a:ext>
            </a:extLst>
          </p:cNvPr>
          <p:cNvPicPr>
            <a:picLocks noChangeAspect="1"/>
          </p:cNvPicPr>
          <p:nvPr/>
        </p:nvPicPr>
        <p:blipFill rotWithShape="1">
          <a:blip r:embed="rId7"/>
          <a:srcRect l="6778" t="36771" r="62939" b="45295"/>
          <a:stretch/>
        </p:blipFill>
        <p:spPr>
          <a:xfrm>
            <a:off x="12856149" y="10782995"/>
            <a:ext cx="6192252" cy="1844842"/>
          </a:xfrm>
          <a:prstGeom prst="rect">
            <a:avLst/>
          </a:prstGeom>
        </p:spPr>
      </p:pic>
    </p:spTree>
    <p:extLst>
      <p:ext uri="{BB962C8B-B14F-4D97-AF65-F5344CB8AC3E}">
        <p14:creationId xmlns:p14="http://schemas.microsoft.com/office/powerpoint/2010/main" val="1651278056"/>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A24BF9F-6AC4-3F9A-4441-924E155C3560}"/>
              </a:ext>
            </a:extLst>
          </p:cNvPr>
          <p:cNvPicPr>
            <a:picLocks noChangeAspect="1"/>
          </p:cNvPicPr>
          <p:nvPr/>
        </p:nvPicPr>
        <p:blipFill rotWithShape="1">
          <a:blip r:embed="rId5"/>
          <a:srcRect l="7544" t="15562" r="61842" b="33132"/>
          <a:stretch/>
        </p:blipFill>
        <p:spPr>
          <a:xfrm>
            <a:off x="2937711" y="4264775"/>
            <a:ext cx="6166183" cy="7891129"/>
          </a:xfrm>
          <a:prstGeom prst="rect">
            <a:avLst/>
          </a:prstGeom>
        </p:spPr>
      </p:pic>
      <p:pic>
        <p:nvPicPr>
          <p:cNvPr id="3" name="Imagen 2">
            <a:extLst>
              <a:ext uri="{FF2B5EF4-FFF2-40B4-BE49-F238E27FC236}">
                <a16:creationId xmlns:a16="http://schemas.microsoft.com/office/drawing/2014/main" id="{FC11E26D-EC99-61A0-EDAF-EEA0BBE261DB}"/>
              </a:ext>
            </a:extLst>
          </p:cNvPr>
          <p:cNvPicPr>
            <a:picLocks noChangeAspect="1"/>
          </p:cNvPicPr>
          <p:nvPr/>
        </p:nvPicPr>
        <p:blipFill rotWithShape="1">
          <a:blip r:embed="rId6"/>
          <a:srcRect l="7930" t="20429" r="63606" b="28299"/>
          <a:stretch/>
        </p:blipFill>
        <p:spPr>
          <a:xfrm>
            <a:off x="8494294" y="4264775"/>
            <a:ext cx="7395411" cy="7891128"/>
          </a:xfrm>
          <a:prstGeom prst="rect">
            <a:avLst/>
          </a:prstGeom>
        </p:spPr>
      </p:pic>
      <p:pic>
        <p:nvPicPr>
          <p:cNvPr id="4" name="Imagen 3">
            <a:extLst>
              <a:ext uri="{FF2B5EF4-FFF2-40B4-BE49-F238E27FC236}">
                <a16:creationId xmlns:a16="http://schemas.microsoft.com/office/drawing/2014/main" id="{AFE9F744-4498-6867-B714-F34A9223BC40}"/>
              </a:ext>
            </a:extLst>
          </p:cNvPr>
          <p:cNvPicPr>
            <a:picLocks noChangeAspect="1"/>
          </p:cNvPicPr>
          <p:nvPr/>
        </p:nvPicPr>
        <p:blipFill rotWithShape="1">
          <a:blip r:embed="rId7"/>
          <a:srcRect l="7632" t="25257" r="62894" b="25334"/>
          <a:stretch/>
        </p:blipFill>
        <p:spPr>
          <a:xfrm>
            <a:off x="15889705" y="4080289"/>
            <a:ext cx="5969800" cy="8260100"/>
          </a:xfrm>
          <a:prstGeom prst="rect">
            <a:avLst/>
          </a:prstGeom>
        </p:spPr>
      </p:pic>
    </p:spTree>
    <p:extLst>
      <p:ext uri="{BB962C8B-B14F-4D97-AF65-F5344CB8AC3E}">
        <p14:creationId xmlns:p14="http://schemas.microsoft.com/office/powerpoint/2010/main" val="294010617"/>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147146B-F1D9-31A6-7987-183BB373FE75}"/>
              </a:ext>
            </a:extLst>
          </p:cNvPr>
          <p:cNvPicPr>
            <a:picLocks noChangeAspect="1"/>
          </p:cNvPicPr>
          <p:nvPr/>
        </p:nvPicPr>
        <p:blipFill rotWithShape="1">
          <a:blip r:embed="rId5"/>
          <a:srcRect l="8156" t="25542" r="61405" b="26894"/>
          <a:stretch/>
        </p:blipFill>
        <p:spPr>
          <a:xfrm>
            <a:off x="3370849" y="4815364"/>
            <a:ext cx="9342519" cy="8245673"/>
          </a:xfrm>
          <a:prstGeom prst="rect">
            <a:avLst/>
          </a:prstGeom>
        </p:spPr>
      </p:pic>
      <p:pic>
        <p:nvPicPr>
          <p:cNvPr id="3" name="Imagen 2">
            <a:extLst>
              <a:ext uri="{FF2B5EF4-FFF2-40B4-BE49-F238E27FC236}">
                <a16:creationId xmlns:a16="http://schemas.microsoft.com/office/drawing/2014/main" id="{AF37CD04-A1B0-DDF2-A7B3-88BE77F6582C}"/>
              </a:ext>
            </a:extLst>
          </p:cNvPr>
          <p:cNvPicPr>
            <a:picLocks noChangeAspect="1"/>
          </p:cNvPicPr>
          <p:nvPr/>
        </p:nvPicPr>
        <p:blipFill rotWithShape="1">
          <a:blip r:embed="rId6"/>
          <a:srcRect l="6754" t="16342" r="59562" b="11455"/>
          <a:stretch/>
        </p:blipFill>
        <p:spPr>
          <a:xfrm>
            <a:off x="13283933" y="4646393"/>
            <a:ext cx="8461141" cy="8414644"/>
          </a:xfrm>
          <a:prstGeom prst="rect">
            <a:avLst/>
          </a:prstGeom>
        </p:spPr>
      </p:pic>
    </p:spTree>
    <p:extLst>
      <p:ext uri="{BB962C8B-B14F-4D97-AF65-F5344CB8AC3E}">
        <p14:creationId xmlns:p14="http://schemas.microsoft.com/office/powerpoint/2010/main" val="2624636486"/>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91CD99B-7DF7-2EA5-5996-31C2E28250FC}"/>
              </a:ext>
            </a:extLst>
          </p:cNvPr>
          <p:cNvPicPr>
            <a:picLocks noChangeAspect="1"/>
          </p:cNvPicPr>
          <p:nvPr/>
        </p:nvPicPr>
        <p:blipFill rotWithShape="1">
          <a:blip r:embed="rId5"/>
          <a:srcRect l="7807" t="27726" r="66228" b="16446"/>
          <a:stretch/>
        </p:blipFill>
        <p:spPr>
          <a:xfrm>
            <a:off x="2821593" y="3840230"/>
            <a:ext cx="5901110" cy="9481974"/>
          </a:xfrm>
          <a:prstGeom prst="rect">
            <a:avLst/>
          </a:prstGeom>
        </p:spPr>
      </p:pic>
      <p:pic>
        <p:nvPicPr>
          <p:cNvPr id="3" name="Imagen 2">
            <a:extLst>
              <a:ext uri="{FF2B5EF4-FFF2-40B4-BE49-F238E27FC236}">
                <a16:creationId xmlns:a16="http://schemas.microsoft.com/office/drawing/2014/main" id="{BB1A0932-6E40-DD86-B01E-39673EA7622F}"/>
              </a:ext>
            </a:extLst>
          </p:cNvPr>
          <p:cNvPicPr>
            <a:picLocks noChangeAspect="1"/>
          </p:cNvPicPr>
          <p:nvPr/>
        </p:nvPicPr>
        <p:blipFill rotWithShape="1">
          <a:blip r:embed="rId6"/>
          <a:srcRect l="7106" t="17433" r="68614" b="33132"/>
          <a:stretch/>
        </p:blipFill>
        <p:spPr>
          <a:xfrm>
            <a:off x="8722703" y="3840230"/>
            <a:ext cx="6231977" cy="9238669"/>
          </a:xfrm>
          <a:prstGeom prst="rect">
            <a:avLst/>
          </a:prstGeom>
        </p:spPr>
      </p:pic>
      <p:pic>
        <p:nvPicPr>
          <p:cNvPr id="4" name="Imagen 3">
            <a:extLst>
              <a:ext uri="{FF2B5EF4-FFF2-40B4-BE49-F238E27FC236}">
                <a16:creationId xmlns:a16="http://schemas.microsoft.com/office/drawing/2014/main" id="{31D78B0B-D138-3D8C-D2A1-676EBA927ED8}"/>
              </a:ext>
            </a:extLst>
          </p:cNvPr>
          <p:cNvPicPr>
            <a:picLocks noChangeAspect="1"/>
          </p:cNvPicPr>
          <p:nvPr/>
        </p:nvPicPr>
        <p:blipFill rotWithShape="1">
          <a:blip r:embed="rId7"/>
          <a:srcRect l="7367" t="21020" r="65583" b="27986"/>
          <a:stretch/>
        </p:blipFill>
        <p:spPr>
          <a:xfrm>
            <a:off x="14954680" y="3741304"/>
            <a:ext cx="7106652" cy="9481974"/>
          </a:xfrm>
          <a:prstGeom prst="rect">
            <a:avLst/>
          </a:prstGeom>
        </p:spPr>
      </p:pic>
    </p:spTree>
    <p:extLst>
      <p:ext uri="{BB962C8B-B14F-4D97-AF65-F5344CB8AC3E}">
        <p14:creationId xmlns:p14="http://schemas.microsoft.com/office/powerpoint/2010/main" val="3565462694"/>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0" y="0"/>
            <a:ext cx="24384000" cy="15748000"/>
          </a:xfrm>
          <a:prstGeom prst="rect">
            <a:avLst/>
          </a:prstGeom>
        </p:spPr>
      </p:pic>
    </p:spTree>
    <p:extLst>
      <p:ext uri="{BB962C8B-B14F-4D97-AF65-F5344CB8AC3E}">
        <p14:creationId xmlns:p14="http://schemas.microsoft.com/office/powerpoint/2010/main" val="2399235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7315427" y="2443341"/>
            <a:ext cx="7956025"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DIAGRAMA DE CLASES</a:t>
            </a:r>
          </a:p>
        </p:txBody>
      </p:sp>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D5B131D-B565-C80C-2E48-1A83CBEC032C}"/>
              </a:ext>
            </a:extLst>
          </p:cNvPr>
          <p:cNvPicPr>
            <a:picLocks noChangeAspect="1"/>
          </p:cNvPicPr>
          <p:nvPr/>
        </p:nvPicPr>
        <p:blipFill>
          <a:blip r:embed="rId5"/>
          <a:stretch>
            <a:fillRect/>
          </a:stretch>
        </p:blipFill>
        <p:spPr>
          <a:xfrm>
            <a:off x="4157052" y="3924072"/>
            <a:ext cx="16921843" cy="9380587"/>
          </a:xfrm>
          <a:prstGeom prst="rect">
            <a:avLst/>
          </a:prstGeom>
        </p:spPr>
      </p:pic>
    </p:spTree>
    <p:extLst>
      <p:ext uri="{BB962C8B-B14F-4D97-AF65-F5344CB8AC3E}">
        <p14:creationId xmlns:p14="http://schemas.microsoft.com/office/powerpoint/2010/main" val="426018562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8163658" y="3122247"/>
            <a:ext cx="12562741" cy="1261884"/>
          </a:xfrm>
          <a:prstGeom prst="rect">
            <a:avLst/>
          </a:prstGeom>
          <a:ln>
            <a:noFill/>
          </a:ln>
          <a:effectLst>
            <a:glow rad="63500">
              <a:schemeClr val="accent1">
                <a:satMod val="175000"/>
                <a:alpha val="40000"/>
              </a:schemeClr>
            </a:glow>
          </a:effectLst>
          <a:scene3d>
            <a:camera prst="perspectiveRight"/>
            <a:lightRig rig="threePt" dir="t"/>
          </a:scene3d>
          <a:sp3d>
            <a:bevelT/>
          </a:sp3d>
        </p:spPr>
        <p:txBody>
          <a:bodyPr wrap="square">
            <a:spAutoFit/>
          </a:bodyPr>
          <a:lstStyle/>
          <a:p>
            <a:pPr lvl="0" algn="just">
              <a:tabLst>
                <a:tab pos="1237615" algn="l"/>
              </a:tabLst>
            </a:pPr>
            <a:r>
              <a:rPr lang="es-ES" sz="4400" b="1" i="1" dirty="0">
                <a:latin typeface="Arial" panose="020B0604020202020204" pitchFamily="34" charset="0"/>
                <a:ea typeface="Trebuchet MS" panose="020B0603020202020204" pitchFamily="34" charset="0"/>
                <a:cs typeface="Arial" panose="020B0604020202020204" pitchFamily="34" charset="0"/>
              </a:rPr>
              <a:t>NECESIDAD</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O</a:t>
            </a:r>
            <a:r>
              <a:rPr lang="es-ES" sz="4400" b="1" i="1" spc="-9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SITUACIÓN</a:t>
            </a:r>
            <a:r>
              <a:rPr lang="es-ES" sz="4400" b="1" i="1" spc="-80"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DEL</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PROBLEMA</a:t>
            </a:r>
            <a:endParaRPr lang="es-CO" sz="4000" b="1" i="1" dirty="0">
              <a:latin typeface="Arial" panose="020B0604020202020204" pitchFamily="34" charset="0"/>
              <a:ea typeface="Trebuchet MS" panose="020B0603020202020204" pitchFamily="34" charset="0"/>
              <a:cs typeface="Arial" panose="020B0604020202020204" pitchFamily="34" charset="0"/>
            </a:endParaRPr>
          </a:p>
          <a:p>
            <a:pPr algn="just"/>
            <a:r>
              <a:rPr lang="es-ES" sz="3200" b="1" dirty="0">
                <a:latin typeface="Arial" panose="020B0604020202020204" pitchFamily="34" charset="0"/>
                <a:ea typeface="Lucida Sans Unicode" panose="020B0602030504020204" pitchFamily="34" charset="0"/>
                <a:cs typeface="Arial" panose="020B0604020202020204" pitchFamily="34" charset="0"/>
              </a:rPr>
              <a:t> </a:t>
            </a:r>
            <a:endParaRPr lang="es-CO" sz="2800" dirty="0">
              <a:effectLst/>
              <a:latin typeface="Arial" panose="020B0604020202020204" pitchFamily="34" charset="0"/>
              <a:ea typeface="Lucida Sans Unicode" panose="020B0602030504020204" pitchFamily="34" charset="0"/>
              <a:cs typeface="Arial" panose="020B0604020202020204" pitchFamily="34" charset="0"/>
            </a:endParaRPr>
          </a:p>
        </p:txBody>
      </p:sp>
      <p:sp>
        <p:nvSpPr>
          <p:cNvPr id="6" name="Rectángulo 5"/>
          <p:cNvSpPr/>
          <p:nvPr/>
        </p:nvSpPr>
        <p:spPr>
          <a:xfrm>
            <a:off x="1924050" y="5543550"/>
            <a:ext cx="13220700" cy="5820320"/>
          </a:xfrm>
          <a:prstGeom prst="rect">
            <a:avLst/>
          </a:prstGeom>
        </p:spPr>
        <p:txBody>
          <a:bodyPr wrap="square">
            <a:spAutoFit/>
          </a:bodyPr>
          <a:lstStyle/>
          <a:p>
            <a:pPr algn="just"/>
            <a:r>
              <a:rPr lang="es-CO" sz="4000" dirty="0"/>
              <a:t>La empresa busca sistematizar el proceso de conciliación con los asesores para que sea más cómodo,  ágil y práctico,  ya que por estar pasando su información de un cuaderno o una carpeta  Excel donde llevan un control de registro de ventas. Lleva un tiempo y un </a:t>
            </a:r>
            <a:r>
              <a:rPr lang="es-CO" sz="3600" dirty="0"/>
              <a:t>proceso</a:t>
            </a:r>
            <a:r>
              <a:rPr lang="es-CO" sz="4000" dirty="0"/>
              <a:t>, que pueden utilizar con otros usuario/cliente o también en su núcleo familiar, Ya que en la necesidad de nuestro cliente es obtener una mayor respuesta  conforme a la comodidad del servicio con su información</a:t>
            </a:r>
          </a:p>
        </p:txBody>
      </p:sp>
      <p:pic>
        <p:nvPicPr>
          <p:cNvPr id="8" name="Imagen 7"/>
          <p:cNvPicPr>
            <a:picLocks noChangeAspect="1"/>
          </p:cNvPicPr>
          <p:nvPr/>
        </p:nvPicPr>
        <p:blipFill>
          <a:blip r:embed="rId4"/>
          <a:stretch>
            <a:fillRect/>
          </a:stretch>
        </p:blipFill>
        <p:spPr>
          <a:xfrm>
            <a:off x="15641898" y="5898361"/>
            <a:ext cx="6470755" cy="4554416"/>
          </a:xfrm>
          <a:prstGeom prst="rect">
            <a:avLst/>
          </a:prstGeom>
        </p:spPr>
      </p:pic>
    </p:spTree>
    <p:extLst>
      <p:ext uri="{BB962C8B-B14F-4D97-AF65-F5344CB8AC3E}">
        <p14:creationId xmlns:p14="http://schemas.microsoft.com/office/powerpoint/2010/main" val="17394246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1" y="551582"/>
            <a:ext cx="24384001" cy="14806063"/>
          </a:xfrm>
          <a:prstGeom prst="rect">
            <a:avLst/>
          </a:prstGeom>
        </p:spPr>
      </p:pic>
    </p:spTree>
    <p:extLst>
      <p:ext uri="{BB962C8B-B14F-4D97-AF65-F5344CB8AC3E}">
        <p14:creationId xmlns:p14="http://schemas.microsoft.com/office/powerpoint/2010/main" val="2456202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8"/>
          <p:cNvSpPr txBox="1"/>
          <p:nvPr/>
        </p:nvSpPr>
        <p:spPr>
          <a:xfrm>
            <a:off x="4639242" y="7740856"/>
            <a:ext cx="6272598" cy="97524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s-CO" sz="5400" b="1" i="0" u="none" strike="noStrike" cap="none" dirty="0">
                <a:solidFill>
                  <a:schemeClr val="tx1"/>
                </a:solidFill>
                <a:latin typeface="Helvetica Neue"/>
                <a:ea typeface="Helvetica Neue"/>
                <a:cs typeface="Helvetica Neue"/>
                <a:sym typeface="Helvetica Neue"/>
              </a:rPr>
              <a:t>Agradecimientos</a:t>
            </a:r>
            <a:endParaRPr sz="2400" dirty="0">
              <a:solidFill>
                <a:schemeClr val="tx1"/>
              </a:solidFill>
            </a:endParaRPr>
          </a:p>
        </p:txBody>
      </p:sp>
      <p:sp>
        <p:nvSpPr>
          <p:cNvPr id="3" name="CuadroTexto 2"/>
          <p:cNvSpPr txBox="1"/>
          <p:nvPr/>
        </p:nvSpPr>
        <p:spPr>
          <a:xfrm>
            <a:off x="14417040" y="4976613"/>
            <a:ext cx="7010400" cy="7478970"/>
          </a:xfrm>
          <a:prstGeom prst="rect">
            <a:avLst/>
          </a:prstGeom>
          <a:noFill/>
        </p:spPr>
        <p:txBody>
          <a:bodyPr wrap="square" rtlCol="0">
            <a:spAutoFit/>
          </a:bodyPr>
          <a:lstStyle/>
          <a:p>
            <a:r>
              <a:rPr lang="es-CO" sz="4800" dirty="0"/>
              <a:t>Al Sena por haber permitido la formación académica en un nuevo ciclo para nosotros los aprendices con la finalidad de superarnos, también  agradecer por el apoyo y el tiempo dedicado de los instructores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3715965" y="3512004"/>
            <a:ext cx="17846515" cy="923330"/>
          </a:xfrm>
          <a:prstGeom prst="rect">
            <a:avLst/>
          </a:prstGeom>
          <a:ln>
            <a:noFill/>
          </a:ln>
          <a:effectLst>
            <a:glow rad="101600">
              <a:schemeClr val="accent1">
                <a:satMod val="175000"/>
                <a:alpha val="40000"/>
              </a:schemeClr>
            </a:glow>
          </a:effectLst>
          <a:scene3d>
            <a:camera prst="perspectiveAbove"/>
            <a:lightRig rig="threePt" dir="t"/>
          </a:scene3d>
        </p:spPr>
        <p:txBody>
          <a:bodyPr wrap="square">
            <a:spAutoFit/>
          </a:bodyPr>
          <a:lstStyle/>
          <a:p>
            <a:endParaRPr lang="es-CO" sz="1800" dirty="0"/>
          </a:p>
          <a:p>
            <a:r>
              <a:rPr lang="es-CO" sz="3600" dirty="0"/>
              <a:t>PLANTEAMIENTO DESDE EL PUNTO DE VISTA DE SISTEMA DE INFORMACIÓN</a:t>
            </a:r>
          </a:p>
        </p:txBody>
      </p:sp>
      <p:sp>
        <p:nvSpPr>
          <p:cNvPr id="5" name="Rectángulo 4"/>
          <p:cNvSpPr/>
          <p:nvPr/>
        </p:nvSpPr>
        <p:spPr>
          <a:xfrm>
            <a:off x="-7373815" y="850377"/>
            <a:ext cx="12121662" cy="307777"/>
          </a:xfrm>
          <a:prstGeom prst="rect">
            <a:avLst/>
          </a:prstGeom>
        </p:spPr>
        <p:txBody>
          <a:bodyPr wrap="square">
            <a:spAutoFit/>
          </a:bodyPr>
          <a:lstStyle/>
          <a:p>
            <a:r>
              <a:rPr lang="es-CO" dirty="0"/>
              <a:t> </a:t>
            </a:r>
          </a:p>
        </p:txBody>
      </p:sp>
      <p:sp>
        <p:nvSpPr>
          <p:cNvPr id="6" name="CuadroTexto 5"/>
          <p:cNvSpPr txBox="1"/>
          <p:nvPr/>
        </p:nvSpPr>
        <p:spPr>
          <a:xfrm>
            <a:off x="3149516" y="5108227"/>
            <a:ext cx="19137039" cy="584775"/>
          </a:xfrm>
          <a:prstGeom prst="rect">
            <a:avLst/>
          </a:prstGeom>
          <a:noFill/>
        </p:spPr>
        <p:txBody>
          <a:bodyPr wrap="square" rtlCol="0">
            <a:spAutoFit/>
          </a:bodyPr>
          <a:lstStyle/>
          <a:p>
            <a:r>
              <a:rPr lang="es-CO" sz="3200" dirty="0"/>
              <a:t>Brindaremos una aplicación que tenga acceso controlado  por los funcionarios de la misma entidad </a:t>
            </a:r>
          </a:p>
        </p:txBody>
      </p:sp>
      <p:grpSp>
        <p:nvGrpSpPr>
          <p:cNvPr id="3" name="Grupo 2">
            <a:extLst>
              <a:ext uri="{FF2B5EF4-FFF2-40B4-BE49-F238E27FC236}">
                <a16:creationId xmlns:a16="http://schemas.microsoft.com/office/drawing/2014/main" id="{DE92E470-743E-436F-C826-5F556F03319A}"/>
              </a:ext>
            </a:extLst>
          </p:cNvPr>
          <p:cNvGrpSpPr/>
          <p:nvPr/>
        </p:nvGrpSpPr>
        <p:grpSpPr>
          <a:xfrm>
            <a:off x="2147458" y="6428792"/>
            <a:ext cx="20139097" cy="5549091"/>
            <a:chOff x="2431153" y="6376101"/>
            <a:chExt cx="21188685" cy="5686665"/>
          </a:xfrm>
        </p:grpSpPr>
        <p:sp>
          <p:nvSpPr>
            <p:cNvPr id="7" name="CuadroTexto 6"/>
            <p:cNvSpPr txBox="1"/>
            <p:nvPr/>
          </p:nvSpPr>
          <p:spPr>
            <a:xfrm>
              <a:off x="2461181" y="6456268"/>
              <a:ext cx="5144925" cy="1230088"/>
            </a:xfrm>
            <a:prstGeom prst="rect">
              <a:avLst/>
            </a:prstGeom>
            <a:noFill/>
          </p:spPr>
          <p:txBody>
            <a:bodyPr wrap="square" rtlCol="0">
              <a:spAutoFit/>
            </a:bodyPr>
            <a:lstStyle/>
            <a:p>
              <a:r>
                <a:rPr lang="es-CO" sz="2400" dirty="0"/>
                <a:t>1) Se podrá encontrar y verificar la información de la aplicación manejada </a:t>
              </a:r>
            </a:p>
          </p:txBody>
        </p:sp>
        <p:sp>
          <p:nvSpPr>
            <p:cNvPr id="8" name="CuadroTexto 7"/>
            <p:cNvSpPr txBox="1"/>
            <p:nvPr/>
          </p:nvSpPr>
          <p:spPr>
            <a:xfrm>
              <a:off x="8988091" y="6571441"/>
              <a:ext cx="5985493" cy="473111"/>
            </a:xfrm>
            <a:prstGeom prst="rect">
              <a:avLst/>
            </a:prstGeom>
            <a:noFill/>
          </p:spPr>
          <p:txBody>
            <a:bodyPr wrap="square" rtlCol="0">
              <a:spAutoFit/>
            </a:bodyPr>
            <a:lstStyle/>
            <a:p>
              <a:r>
                <a:rPr lang="es-CO" sz="2400" dirty="0"/>
                <a:t>2) Tendrá  usuario y contraseña </a:t>
              </a:r>
            </a:p>
          </p:txBody>
        </p:sp>
        <p:sp>
          <p:nvSpPr>
            <p:cNvPr id="9" name="CuadroTexto 8"/>
            <p:cNvSpPr txBox="1"/>
            <p:nvPr/>
          </p:nvSpPr>
          <p:spPr>
            <a:xfrm>
              <a:off x="15299076" y="6376101"/>
              <a:ext cx="8060478" cy="1230088"/>
            </a:xfrm>
            <a:prstGeom prst="rect">
              <a:avLst/>
            </a:prstGeom>
            <a:noFill/>
          </p:spPr>
          <p:txBody>
            <a:bodyPr wrap="square" rtlCol="0">
              <a:spAutoFit/>
            </a:bodyPr>
            <a:lstStyle/>
            <a:p>
              <a:r>
                <a:rPr lang="es-CO" sz="2400" dirty="0"/>
                <a:t>3)  Se verificara que cada información subida a la aplicación sobre las ventas sean  reales y no haya fraude en ellas </a:t>
              </a:r>
            </a:p>
          </p:txBody>
        </p:sp>
        <p:sp>
          <p:nvSpPr>
            <p:cNvPr id="10" name="CuadroTexto 9"/>
            <p:cNvSpPr txBox="1"/>
            <p:nvPr/>
          </p:nvSpPr>
          <p:spPr>
            <a:xfrm>
              <a:off x="2431153" y="8987456"/>
              <a:ext cx="5563462" cy="851599"/>
            </a:xfrm>
            <a:prstGeom prst="rect">
              <a:avLst/>
            </a:prstGeom>
            <a:noFill/>
          </p:spPr>
          <p:txBody>
            <a:bodyPr wrap="square" rtlCol="0">
              <a:spAutoFit/>
            </a:bodyPr>
            <a:lstStyle/>
            <a:p>
              <a:pPr algn="just"/>
              <a:r>
                <a:rPr lang="es-CO" sz="2400" dirty="0"/>
                <a:t>4) va generar el valor de la comisión de cada venta real</a:t>
              </a:r>
            </a:p>
          </p:txBody>
        </p:sp>
        <p:sp>
          <p:nvSpPr>
            <p:cNvPr id="12" name="CuadroTexto 11"/>
            <p:cNvSpPr txBox="1"/>
            <p:nvPr/>
          </p:nvSpPr>
          <p:spPr>
            <a:xfrm>
              <a:off x="8988091" y="8987455"/>
              <a:ext cx="5313783" cy="851599"/>
            </a:xfrm>
            <a:prstGeom prst="rect">
              <a:avLst/>
            </a:prstGeom>
            <a:noFill/>
          </p:spPr>
          <p:txBody>
            <a:bodyPr wrap="square" rtlCol="0">
              <a:spAutoFit/>
            </a:bodyPr>
            <a:lstStyle/>
            <a:p>
              <a:r>
                <a:rPr lang="es-CO" sz="2400" dirty="0"/>
                <a:t>5) Se ara un descuento sobre cada fraude en la venta</a:t>
              </a:r>
            </a:p>
          </p:txBody>
        </p:sp>
        <p:sp>
          <p:nvSpPr>
            <p:cNvPr id="14" name="CuadroTexto 13"/>
            <p:cNvSpPr txBox="1"/>
            <p:nvPr/>
          </p:nvSpPr>
          <p:spPr>
            <a:xfrm>
              <a:off x="15299076" y="8940144"/>
              <a:ext cx="7708852" cy="473111"/>
            </a:xfrm>
            <a:prstGeom prst="rect">
              <a:avLst/>
            </a:prstGeom>
            <a:noFill/>
          </p:spPr>
          <p:txBody>
            <a:bodyPr wrap="square" rtlCol="0">
              <a:spAutoFit/>
            </a:bodyPr>
            <a:lstStyle/>
            <a:p>
              <a:r>
                <a:rPr lang="es-CO" sz="2400" dirty="0"/>
                <a:t>6) Se podrá ver jornada laboral de los asesores </a:t>
              </a:r>
            </a:p>
          </p:txBody>
        </p:sp>
        <p:sp>
          <p:nvSpPr>
            <p:cNvPr id="15" name="CuadroTexto 14"/>
            <p:cNvSpPr txBox="1"/>
            <p:nvPr/>
          </p:nvSpPr>
          <p:spPr>
            <a:xfrm>
              <a:off x="2577285" y="11211167"/>
              <a:ext cx="5179563" cy="851599"/>
            </a:xfrm>
            <a:prstGeom prst="rect">
              <a:avLst/>
            </a:prstGeom>
            <a:noFill/>
          </p:spPr>
          <p:txBody>
            <a:bodyPr wrap="square" rtlCol="0">
              <a:spAutoFit/>
            </a:bodyPr>
            <a:lstStyle/>
            <a:p>
              <a:r>
                <a:rPr lang="es-CO" sz="2400" dirty="0"/>
                <a:t>7) Se podrá obtener las balance de las  ventas </a:t>
              </a:r>
            </a:p>
          </p:txBody>
        </p:sp>
        <p:sp>
          <p:nvSpPr>
            <p:cNvPr id="16" name="CuadroTexto 15"/>
            <p:cNvSpPr txBox="1"/>
            <p:nvPr/>
          </p:nvSpPr>
          <p:spPr>
            <a:xfrm>
              <a:off x="8988091" y="11400410"/>
              <a:ext cx="4564545" cy="473111"/>
            </a:xfrm>
            <a:prstGeom prst="rect">
              <a:avLst/>
            </a:prstGeom>
            <a:noFill/>
          </p:spPr>
          <p:txBody>
            <a:bodyPr wrap="square" rtlCol="0">
              <a:spAutoFit/>
            </a:bodyPr>
            <a:lstStyle/>
            <a:p>
              <a:r>
                <a:rPr lang="es-CO" sz="2400" dirty="0"/>
                <a:t>8) Actualización de datos</a:t>
              </a:r>
            </a:p>
          </p:txBody>
        </p:sp>
        <p:sp>
          <p:nvSpPr>
            <p:cNvPr id="17" name="CuadroTexto 16"/>
            <p:cNvSpPr txBox="1"/>
            <p:nvPr/>
          </p:nvSpPr>
          <p:spPr>
            <a:xfrm>
              <a:off x="15299244" y="11130969"/>
              <a:ext cx="8320594" cy="473111"/>
            </a:xfrm>
            <a:prstGeom prst="rect">
              <a:avLst/>
            </a:prstGeom>
            <a:noFill/>
          </p:spPr>
          <p:txBody>
            <a:bodyPr wrap="square" rtlCol="0">
              <a:spAutoFit/>
            </a:bodyPr>
            <a:lstStyle/>
            <a:p>
              <a:r>
                <a:rPr lang="es-CO" sz="2400" dirty="0"/>
                <a:t>9)Se puede establecer ruta de trabajo </a:t>
              </a:r>
            </a:p>
          </p:txBody>
        </p:sp>
      </p:grpSp>
      <p:pic>
        <p:nvPicPr>
          <p:cNvPr id="7170" name="Picture 2">
            <a:extLst>
              <a:ext uri="{FF2B5EF4-FFF2-40B4-BE49-F238E27FC236}">
                <a16:creationId xmlns:a16="http://schemas.microsoft.com/office/drawing/2014/main" id="{87E039C2-70EB-828C-E0EB-29298FAED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7804" y="1920486"/>
            <a:ext cx="4626673" cy="108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0055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3004036" y="7192081"/>
            <a:ext cx="19023628" cy="5095169"/>
          </a:xfrm>
          <a:prstGeom prst="rect">
            <a:avLst/>
          </a:prstGeom>
        </p:spPr>
      </p:pic>
      <p:sp>
        <p:nvSpPr>
          <p:cNvPr id="3" name="CuadroTexto 2"/>
          <p:cNvSpPr txBox="1"/>
          <p:nvPr/>
        </p:nvSpPr>
        <p:spPr>
          <a:xfrm>
            <a:off x="7924800" y="2786112"/>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ALCANCE DEL PROYECTO</a:t>
            </a:r>
          </a:p>
        </p:txBody>
      </p:sp>
      <p:sp>
        <p:nvSpPr>
          <p:cNvPr id="4" name="Rectángulo 3"/>
          <p:cNvSpPr/>
          <p:nvPr/>
        </p:nvSpPr>
        <p:spPr>
          <a:xfrm>
            <a:off x="2295680" y="4998081"/>
            <a:ext cx="20360640" cy="1569660"/>
          </a:xfrm>
          <a:prstGeom prst="rect">
            <a:avLst/>
          </a:prstGeom>
        </p:spPr>
        <p:txBody>
          <a:bodyPr wrap="square">
            <a:spAutoFit/>
          </a:bodyPr>
          <a:lstStyle/>
          <a:p>
            <a:pPr marL="1068070" marR="1064260" algn="just">
              <a:spcBef>
                <a:spcPts val="835"/>
              </a:spcBef>
            </a:pPr>
            <a:r>
              <a:rPr lang="es-ES" sz="3200" dirty="0">
                <a:latin typeface="+mn-lt"/>
                <a:ea typeface="Lucida Sans Unicode" panose="020B0602030504020204" pitchFamily="34" charset="0"/>
              </a:rPr>
              <a:t>El proyecto como finalidad tendrá seis meses  de mantenimiento donde se le</a:t>
            </a:r>
            <a:r>
              <a:rPr lang="es-ES" sz="3200" spc="-335" dirty="0">
                <a:latin typeface="+mn-lt"/>
                <a:ea typeface="Lucida Sans Unicode" panose="020B0602030504020204" pitchFamily="34" charset="0"/>
              </a:rPr>
              <a:t> </a:t>
            </a:r>
            <a:r>
              <a:rPr lang="es-ES" sz="3200" dirty="0">
                <a:latin typeface="+mn-lt"/>
                <a:ea typeface="Lucida Sans Unicode" panose="020B0602030504020204" pitchFamily="34" charset="0"/>
              </a:rPr>
              <a:t>podrá agregar, cambiar o quitar algo que al cliente no le esté gustando en su</a:t>
            </a:r>
            <a:r>
              <a:rPr lang="es-ES" sz="3200" spc="5" dirty="0">
                <a:latin typeface="+mn-lt"/>
                <a:ea typeface="Lucida Sans Unicode" panose="020B0602030504020204" pitchFamily="34" charset="0"/>
              </a:rPr>
              <a:t> </a:t>
            </a:r>
            <a:r>
              <a:rPr lang="es-ES" sz="3200" dirty="0">
                <a:latin typeface="+mn-lt"/>
                <a:ea typeface="Lucida Sans Unicode" panose="020B0602030504020204" pitchFamily="34" charset="0"/>
              </a:rPr>
              <a:t>momento, después del este tiempo se le cobrara o se le hará un contrato por 6</a:t>
            </a:r>
            <a:r>
              <a:rPr lang="es-ES" sz="3200" spc="-335" dirty="0">
                <a:latin typeface="+mn-lt"/>
                <a:ea typeface="Lucida Sans Unicode" panose="020B0602030504020204" pitchFamily="34" charset="0"/>
              </a:rPr>
              <a:t> </a:t>
            </a:r>
            <a:r>
              <a:rPr lang="es-ES" sz="3200" dirty="0">
                <a:latin typeface="+mn-lt"/>
                <a:ea typeface="Lucida Sans Unicode" panose="020B0602030504020204" pitchFamily="34" charset="0"/>
              </a:rPr>
              <a:t>meses</a:t>
            </a:r>
            <a:r>
              <a:rPr lang="es-ES" sz="3200" spc="-10" dirty="0">
                <a:latin typeface="+mn-lt"/>
                <a:ea typeface="Lucida Sans Unicode" panose="020B0602030504020204" pitchFamily="34" charset="0"/>
              </a:rPr>
              <a:t> </a:t>
            </a:r>
            <a:r>
              <a:rPr lang="es-ES" sz="3200" dirty="0">
                <a:latin typeface="+mn-lt"/>
                <a:ea typeface="Lucida Sans Unicode" panose="020B0602030504020204" pitchFamily="34" charset="0"/>
              </a:rPr>
              <a:t>mínimo</a:t>
            </a:r>
            <a:r>
              <a:rPr lang="es-ES" sz="3200" spc="-10" dirty="0">
                <a:latin typeface="+mn-lt"/>
                <a:ea typeface="Lucida Sans Unicode" panose="020B0602030504020204" pitchFamily="34" charset="0"/>
              </a:rPr>
              <a:t> </a:t>
            </a:r>
            <a:r>
              <a:rPr lang="es-ES" sz="3200" dirty="0">
                <a:latin typeface="+mn-lt"/>
                <a:ea typeface="Lucida Sans Unicode" panose="020B0602030504020204" pitchFamily="34" charset="0"/>
              </a:rPr>
              <a:t>o</a:t>
            </a:r>
            <a:r>
              <a:rPr lang="es-ES" sz="3200" spc="5" dirty="0">
                <a:latin typeface="+mn-lt"/>
                <a:ea typeface="Lucida Sans Unicode" panose="020B0602030504020204" pitchFamily="34" charset="0"/>
              </a:rPr>
              <a:t> </a:t>
            </a:r>
            <a:r>
              <a:rPr lang="es-ES" sz="3200" dirty="0">
                <a:latin typeface="+mn-lt"/>
                <a:ea typeface="Lucida Sans Unicode" panose="020B0602030504020204" pitchFamily="34" charset="0"/>
              </a:rPr>
              <a:t>el tiempo que</a:t>
            </a:r>
            <a:r>
              <a:rPr lang="es-ES" sz="3200" spc="-10" dirty="0">
                <a:latin typeface="+mn-lt"/>
                <a:ea typeface="Lucida Sans Unicode" panose="020B0602030504020204" pitchFamily="34" charset="0"/>
              </a:rPr>
              <a:t> </a:t>
            </a:r>
            <a:r>
              <a:rPr lang="es-ES" sz="3200" dirty="0">
                <a:latin typeface="+mn-lt"/>
                <a:ea typeface="Lucida Sans Unicode" panose="020B0602030504020204" pitchFamily="34" charset="0"/>
              </a:rPr>
              <a:t>él</a:t>
            </a:r>
            <a:r>
              <a:rPr lang="es-ES" sz="3200" spc="-10" dirty="0">
                <a:latin typeface="+mn-lt"/>
                <a:ea typeface="Lucida Sans Unicode" panose="020B0602030504020204" pitchFamily="34" charset="0"/>
              </a:rPr>
              <a:t> </a:t>
            </a:r>
            <a:r>
              <a:rPr lang="es-ES" sz="3200" dirty="0">
                <a:latin typeface="+mn-lt"/>
                <a:ea typeface="Lucida Sans Unicode" panose="020B0602030504020204" pitchFamily="34" charset="0"/>
              </a:rPr>
              <a:t>lo</a:t>
            </a:r>
            <a:r>
              <a:rPr lang="es-ES" sz="3200" spc="-10" dirty="0">
                <a:latin typeface="+mn-lt"/>
                <a:ea typeface="Lucida Sans Unicode" panose="020B0602030504020204" pitchFamily="34" charset="0"/>
              </a:rPr>
              <a:t> </a:t>
            </a:r>
            <a:r>
              <a:rPr lang="es-ES" sz="3200" dirty="0">
                <a:latin typeface="+mn-lt"/>
                <a:ea typeface="Lucida Sans Unicode" panose="020B0602030504020204" pitchFamily="34" charset="0"/>
              </a:rPr>
              <a:t>requiera.</a:t>
            </a:r>
            <a:endParaRPr lang="es-CO" sz="3200" dirty="0">
              <a:effectLst/>
              <a:latin typeface="+mn-lt"/>
              <a:ea typeface="Lucida Sans Unicode" panose="020B0602030504020204" pitchFamily="34" charset="0"/>
            </a:endParaRPr>
          </a:p>
        </p:txBody>
      </p:sp>
      <p:sp>
        <p:nvSpPr>
          <p:cNvPr id="5" name="Rectángulo 4"/>
          <p:cNvSpPr/>
          <p:nvPr/>
        </p:nvSpPr>
        <p:spPr>
          <a:xfrm>
            <a:off x="3283193" y="7192081"/>
            <a:ext cx="18846314" cy="4694811"/>
          </a:xfrm>
          <a:prstGeom prst="rect">
            <a:avLst/>
          </a:prstGeom>
        </p:spPr>
        <p:txBody>
          <a:bodyPr wrap="square">
            <a:spAutoFit/>
          </a:bodyPr>
          <a:lstStyle/>
          <a:p>
            <a:pPr algn="just">
              <a:spcBef>
                <a:spcPts val="45"/>
              </a:spcBef>
            </a:pPr>
            <a:r>
              <a:rPr lang="es-ES" sz="3200" dirty="0">
                <a:latin typeface="Arial" panose="020B0604020202020204" pitchFamily="34" charset="0"/>
                <a:ea typeface="Lucida Sans Unicode" panose="020B0602030504020204" pitchFamily="34" charset="0"/>
              </a:rPr>
              <a:t> </a:t>
            </a:r>
            <a:endParaRPr lang="es-CO" sz="3200" dirty="0">
              <a:latin typeface="+mn-lt"/>
              <a:ea typeface="Lucida Sans Unicode" panose="020B0602030504020204" pitchFamily="34" charset="0"/>
              <a:cs typeface="Arial" panose="020B0604020202020204" pitchFamily="34" charset="0"/>
            </a:endParaRPr>
          </a:p>
          <a:p>
            <a:pPr marL="342900" marR="1258570"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Primera</a:t>
            </a:r>
            <a:r>
              <a:rPr lang="es-ES" sz="3200" b="1" spc="4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5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usará</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como</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método</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identificación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la</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problemática y sustraer todos los elementos necesarios para su</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beneficio.</a:t>
            </a:r>
            <a:endParaRPr lang="es-CO" sz="3200" dirty="0">
              <a:latin typeface="+mn-lt"/>
              <a:ea typeface="Symbol" panose="05050102010706020507" pitchFamily="18" charset="2"/>
              <a:cs typeface="Arial" panose="020B0604020202020204" pitchFamily="34" charset="0"/>
            </a:endParaRPr>
          </a:p>
          <a:p>
            <a:pPr algn="just">
              <a:spcBef>
                <a:spcPts val="60"/>
              </a:spcBef>
            </a:pPr>
            <a:r>
              <a:rPr lang="es-ES" sz="3200" dirty="0">
                <a:latin typeface="+mn-lt"/>
                <a:ea typeface="Lucida Sans Unicode" panose="020B0602030504020204" pitchFamily="34" charset="0"/>
                <a:cs typeface="Arial" panose="020B0604020202020204" pitchFamily="34" charset="0"/>
              </a:rPr>
              <a:t> </a:t>
            </a:r>
            <a:endParaRPr lang="es-CO" sz="3200" dirty="0">
              <a:latin typeface="+mn-lt"/>
              <a:ea typeface="Lucida Sans Unicode" panose="020B0602030504020204" pitchFamily="34" charset="0"/>
              <a:cs typeface="Arial" panose="020B0604020202020204" pitchFamily="34" charset="0"/>
            </a:endParaRPr>
          </a:p>
          <a:p>
            <a:pPr marL="342900" marR="109156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Segunda</a:t>
            </a:r>
            <a:r>
              <a:rPr lang="es-ES" sz="3200" b="1" spc="9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9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7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realizará</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6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presentación</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al</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cliente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generando una satisfacción obteniendo el cual podrá elegir si</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quitamos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añadimos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1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mayor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aprobación</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 la aplicación.</a:t>
            </a:r>
            <a:endParaRPr lang="es-CO" sz="3200" dirty="0">
              <a:latin typeface="+mn-lt"/>
              <a:ea typeface="Symbol" panose="05050102010706020507" pitchFamily="18" charset="2"/>
              <a:cs typeface="Arial" panose="020B0604020202020204" pitchFamily="34" charset="0"/>
            </a:endParaRPr>
          </a:p>
          <a:p>
            <a:pPr algn="just">
              <a:spcBef>
                <a:spcPts val="10"/>
              </a:spcBef>
            </a:pPr>
            <a:r>
              <a:rPr lang="es-ES" sz="3200" dirty="0">
                <a:latin typeface="+mn-lt"/>
                <a:ea typeface="Lucida Sans Unicode" panose="020B0602030504020204" pitchFamily="34" charset="0"/>
                <a:cs typeface="Arial" panose="020B0604020202020204" pitchFamily="34" charset="0"/>
              </a:rPr>
              <a:t> </a:t>
            </a:r>
            <a:endParaRPr lang="es-CO" sz="3200" dirty="0">
              <a:solidFill>
                <a:srgbClr val="FF0000"/>
              </a:solidFill>
              <a:latin typeface="+mn-lt"/>
              <a:ea typeface="Lucida Sans Unicode" panose="020B0602030504020204" pitchFamily="34" charset="0"/>
              <a:cs typeface="Arial" panose="020B0604020202020204" pitchFamily="34" charset="0"/>
            </a:endParaRPr>
          </a:p>
          <a:p>
            <a:pPr marL="342900" marR="129222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Tercera</a:t>
            </a:r>
            <a:r>
              <a:rPr lang="es-ES" sz="3200" b="1" spc="45"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dirty="0">
                <a:latin typeface="+mn-lt"/>
                <a:ea typeface="Symbol" panose="05050102010706020507" pitchFamily="18" charset="2"/>
                <a:cs typeface="Arial" panose="020B0604020202020204" pitchFamily="34" charset="0"/>
              </a:rPr>
              <a:t>:</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entregará</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producto</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finalizado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su</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totalidad dando una inducción de su manejo correspondiente y</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 soporte técnico en caso de que presente cualquier tipo de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falla.</a:t>
            </a:r>
            <a:endParaRPr lang="es-CO" sz="3200" dirty="0">
              <a:latin typeface="+mn-lt"/>
              <a:ea typeface="Symbol" panose="05050102010706020507" pitchFamily="18" charset="2"/>
              <a:cs typeface="Arial" panose="020B0604020202020204" pitchFamily="34" charset="0"/>
            </a:endParaRPr>
          </a:p>
          <a:p>
            <a:pPr algn="just"/>
            <a:r>
              <a:rPr lang="es-ES" sz="3200" dirty="0">
                <a:latin typeface="Arial" panose="020B0604020202020204" pitchFamily="34" charset="0"/>
                <a:ea typeface="Lucida Sans Unicode" panose="020B0602030504020204" pitchFamily="34" charset="0"/>
              </a:rPr>
              <a:t> </a:t>
            </a:r>
            <a:endParaRPr lang="es-CO" sz="2800" dirty="0">
              <a:effectLst/>
              <a:latin typeface="Lucida Sans Unicode" panose="020B0602030504020204" pitchFamily="34" charset="0"/>
              <a:ea typeface="Lucida Sans Unicode" panose="020B0602030504020204" pitchFamily="34" charset="0"/>
            </a:endParaRP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96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CuadroTexto 3"/>
          <p:cNvSpPr txBox="1"/>
          <p:nvPr/>
        </p:nvSpPr>
        <p:spPr>
          <a:xfrm>
            <a:off x="15513658" y="5035349"/>
            <a:ext cx="4220307" cy="1015663"/>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a:ln w="0"/>
                <a:solidFill>
                  <a:schemeClr val="tx1"/>
                </a:solidFill>
                <a:effectLst>
                  <a:outerShdw blurRad="38100" dist="38100" dir="2700000" algn="tl">
                    <a:srgbClr val="000000">
                      <a:alpha val="43137"/>
                    </a:srgbClr>
                  </a:outerShdw>
                </a:effectLst>
              </a:rPr>
              <a:t>MISIÓN</a:t>
            </a:r>
          </a:p>
        </p:txBody>
      </p:sp>
      <p:sp>
        <p:nvSpPr>
          <p:cNvPr id="5" name="Rectángulo 4"/>
          <p:cNvSpPr/>
          <p:nvPr/>
        </p:nvSpPr>
        <p:spPr>
          <a:xfrm>
            <a:off x="12488372" y="7188610"/>
            <a:ext cx="8746879" cy="5016758"/>
          </a:xfrm>
          <a:prstGeom prst="rect">
            <a:avLst/>
          </a:prstGeom>
        </p:spPr>
        <p:txBody>
          <a:bodyPr wrap="square">
            <a:spAutoFit/>
          </a:bodyPr>
          <a:lstStyle/>
          <a:p>
            <a:pPr algn="just"/>
            <a:r>
              <a:rPr lang="es-CO" sz="4000" dirty="0"/>
              <a:t>Somos una organización especializada en la integración de soluciones efectivas que facilitan a las empresas del sector de telecomunicaciones el logro  de sus metas y objetivos corporativos brindando una mayor cobertura de la necesidad de las compañías.</a:t>
            </a: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269" y="6641491"/>
            <a:ext cx="7263910" cy="5447932"/>
          </a:xfrm>
          <a:prstGeom prst="rect">
            <a:avLst/>
          </a:prstGeom>
        </p:spPr>
      </p:pic>
      <p:pic>
        <p:nvPicPr>
          <p:cNvPr id="3074" name="Picture 2">
            <a:extLst>
              <a:ext uri="{FF2B5EF4-FFF2-40B4-BE49-F238E27FC236}">
                <a16:creationId xmlns:a16="http://schemas.microsoft.com/office/drawing/2014/main" id="{4C72BF0D-1D90-1177-C33C-4AF3D75CC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4881" y="2043177"/>
            <a:ext cx="3369762" cy="81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6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9355016" y="3355731"/>
            <a:ext cx="4220307" cy="1015663"/>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a:ln w="0"/>
                <a:solidFill>
                  <a:schemeClr val="tx1"/>
                </a:solidFill>
                <a:effectLst>
                  <a:outerShdw blurRad="38100" dist="38100" dir="2700000" algn="tl">
                    <a:srgbClr val="000000">
                      <a:alpha val="43137"/>
                    </a:srgbClr>
                  </a:outerShdw>
                </a:effectLst>
              </a:rPr>
              <a:t>VISIÓN</a:t>
            </a:r>
          </a:p>
        </p:txBody>
      </p:sp>
      <p:sp>
        <p:nvSpPr>
          <p:cNvPr id="4" name="Rectángulo 3"/>
          <p:cNvSpPr/>
          <p:nvPr/>
        </p:nvSpPr>
        <p:spPr>
          <a:xfrm>
            <a:off x="4040066" y="6472725"/>
            <a:ext cx="9272954" cy="4370427"/>
          </a:xfrm>
          <a:prstGeom prst="rect">
            <a:avLst/>
          </a:prstGeom>
        </p:spPr>
        <p:txBody>
          <a:bodyPr wrap="square">
            <a:spAutoFit/>
          </a:bodyPr>
          <a:lstStyle/>
          <a:p>
            <a:pPr algn="just"/>
            <a:r>
              <a:rPr lang="es-CO" sz="4800" spc="-300" dirty="0"/>
              <a:t>Llegar a ser una  compañía líder a nivel nacional reconocida por nuestro trabajo de telecomunicaciones para sí satisfacer las necesidades de los clientes  en la venta de servicios.</a:t>
            </a:r>
          </a:p>
          <a:p>
            <a:pPr algn="just"/>
            <a:endParaRPr lang="es-CO" spc="-300" dirty="0"/>
          </a:p>
          <a:p>
            <a:pPr algn="just"/>
            <a:endParaRPr lang="es-CO" sz="2400" spc="-300" dirty="0"/>
          </a:p>
        </p:txBody>
      </p:sp>
      <p:pic>
        <p:nvPicPr>
          <p:cNvPr id="2050" name="Picture 2" descr="Visión empresarial: Qué es, importancia y cómo crearla"/>
          <p:cNvPicPr>
            <a:picLocks noChangeAspect="1" noChangeArrowheads="1"/>
          </p:cNvPicPr>
          <p:nvPr/>
        </p:nvPicPr>
        <p:blipFill rotWithShape="1">
          <a:blip r:embed="rId4">
            <a:extLst>
              <a:ext uri="{28A0092B-C50C-407E-A947-70E740481C1C}">
                <a14:useLocalDpi xmlns:a14="http://schemas.microsoft.com/office/drawing/2010/main" val="0"/>
              </a:ext>
            </a:extLst>
          </a:blip>
          <a:srcRect l="341" t="-884" r="45902" b="2652"/>
          <a:stretch/>
        </p:blipFill>
        <p:spPr bwMode="auto">
          <a:xfrm>
            <a:off x="15449550" y="6472725"/>
            <a:ext cx="5181599" cy="416358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4CE8C86-F838-C3FA-165B-8A66C2FE7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9450" y="1930401"/>
            <a:ext cx="4119563" cy="125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56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Tema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2" id="{AF966A54-B71B-4B6A-8C7C-13E75BA780D0}" vid="{A4FB72C0-933E-4DBF-BDA0-5613DA57E5AB}"/>
    </a:ext>
  </a:extLst>
</a:theme>
</file>

<file path=ppt/theme/theme2.xml><?xml version="1.0" encoding="utf-8"?>
<a:theme xmlns:a="http://schemas.openxmlformats.org/drawingml/2006/main" name="1_Tema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A3E37D2B-B1A5-4AD2-9E42-6CB1840A0D8F}" vid="{52AFA2B5-5FA0-4345-9A95-3F1031A1A32D}"/>
    </a:ext>
  </a:ext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824</TotalTime>
  <Words>834</Words>
  <Application>Microsoft Office PowerPoint</Application>
  <PresentationFormat>Personalizado</PresentationFormat>
  <Paragraphs>98</Paragraphs>
  <Slides>51</Slides>
  <Notes>51</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51</vt:i4>
      </vt:variant>
    </vt:vector>
  </HeadingPairs>
  <TitlesOfParts>
    <vt:vector size="61" baseType="lpstr">
      <vt:lpstr>Lucida Sans Unicode</vt:lpstr>
      <vt:lpstr>Calibri</vt:lpstr>
      <vt:lpstr>Calibri Light</vt:lpstr>
      <vt:lpstr>Symbol</vt:lpstr>
      <vt:lpstr>Trebuchet MS</vt:lpstr>
      <vt:lpstr>Helvetica Neue</vt:lpstr>
      <vt:lpstr>Arial</vt:lpstr>
      <vt:lpstr>Helvetica Neue Light</vt:lpstr>
      <vt:lpstr>Tema2</vt:lpstr>
      <vt:lpstr>1_Tema1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tatys martinez</dc:creator>
  <cp:lastModifiedBy>Yise Garzon</cp:lastModifiedBy>
  <cp:revision>57</cp:revision>
  <dcterms:modified xsi:type="dcterms:W3CDTF">2022-12-13T03:46:26Z</dcterms:modified>
</cp:coreProperties>
</file>